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20" r:id="rId2"/>
  </p:sldIdLst>
  <p:sldSz cx="12192000" cy="6858000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7E5"/>
    <a:srgbClr val="D0CF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96" autoAdjust="0"/>
    <p:restoredTop sz="97320" autoAdjust="0"/>
  </p:normalViewPr>
  <p:slideViewPr>
    <p:cSldViewPr>
      <p:cViewPr varScale="1">
        <p:scale>
          <a:sx n="63" d="100"/>
          <a:sy n="63" d="100"/>
        </p:scale>
        <p:origin x="1056" y="288"/>
      </p:cViewPr>
      <p:guideLst/>
    </p:cSldViewPr>
  </p:slideViewPr>
  <p:outlineViewPr>
    <p:cViewPr>
      <p:scale>
        <a:sx n="33" d="100"/>
        <a:sy n="33" d="100"/>
      </p:scale>
      <p:origin x="0" y="-14562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15" d="100"/>
          <a:sy n="115" d="100"/>
        </p:scale>
        <p:origin x="4218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885F1434-16F2-409D-B2DC-09AD72F7AE3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0DE59C3-6F7E-473F-812D-17517FE403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663A86-E158-450F-90BB-3474BEB61FA8}" type="datetimeFigureOut">
              <a:rPr lang="de-DE" smtClean="0"/>
              <a:t>08.05.2025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0452ED1-7042-41C5-9FCC-93A39513638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75FACC4-3FED-4225-B93A-D802CF637DD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4EFD7-1508-49A0-87FD-5AABD76D33AC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60402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425E93-C7A9-4DEF-B8E8-E859F7625C19}" type="datetimeFigureOut">
              <a:rPr lang="de-DE" smtClean="0"/>
              <a:t>08.05.2025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9525">
            <a:solidFill>
              <a:schemeClr val="bg2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E2FAF9-B0AC-4A09-9D85-5D66460F6DBB}" type="slidenum">
              <a:rPr lang="de-DE" smtClean="0"/>
              <a:t>‹N›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7513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182563" indent="-182563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57188" indent="-174625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539750" indent="-182563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714375" indent="-174625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898525" indent="-184150" algn="l" defTabSz="914400" rtl="0" eaLnBrk="1" latinLnBrk="0" hangingPunct="1">
      <a:buClr>
        <a:schemeClr val="tx2"/>
      </a:buClr>
      <a:buFont typeface="Arial" panose="020B0604020202020204" pitchFamily="34" charset="0"/>
      <a:buChar char="•"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sv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C19BE8BE-FBE7-43FD-A925-12EF3CD483A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592263"/>
            <a:ext cx="12192000" cy="5265737"/>
          </a:xfrm>
          <a:solidFill>
            <a:srgbClr val="CCCCCC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275B9188-178C-46D6-8916-B1633EBB5C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885D1F-C7B3-420D-883D-02A9A59158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7988" y="2636912"/>
            <a:ext cx="4463876" cy="1908212"/>
          </a:xfrm>
        </p:spPr>
        <p:txBody>
          <a:bodyPr anchor="b"/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9D7371-397D-4C4E-BDB2-891DA5C65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4653136"/>
            <a:ext cx="4463876" cy="79208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09504E8-4559-4483-B20B-4D66859C9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58DA3B81-C75C-4128-A1A7-30D8339A96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1ECA49C-B78E-4F5C-AC46-9BB1B69962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2456E93-414A-4B0A-BC8C-CCB202F027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41" name="Textplatzhalter 40">
            <a:extLst>
              <a:ext uri="{FF2B5EF4-FFF2-40B4-BE49-F238E27FC236}">
                <a16:creationId xmlns:a16="http://schemas.microsoft.com/office/drawing/2014/main" id="{4467D0E8-610A-4B17-B5FE-F122C71062F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8" y="5984875"/>
            <a:ext cx="4895850" cy="468461"/>
          </a:xfrm>
        </p:spPr>
        <p:txBody>
          <a:bodyPr anchor="b" anchorCtr="0"/>
          <a:lstStyle>
            <a:lvl1pPr>
              <a:defRPr sz="105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03113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2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36004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3563" y="1592263"/>
            <a:ext cx="3600450" cy="41769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AA999905-4BC4-B545-F6E6-6F38F9EF5CF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5775" y="1592263"/>
            <a:ext cx="3600450" cy="41769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AC57CD97-4955-FC25-4B94-4B3D5A9E670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83563" y="5841131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13ED0E83-E994-622A-C30D-54D8443361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841131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296109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180000" indent="-180000">
              <a:buClr>
                <a:schemeClr val="tx1"/>
              </a:buClr>
              <a:buFont typeface="+mj-lt"/>
              <a:buAutoNum type="arabicPeriod"/>
              <a:defRPr/>
            </a:lvl2pPr>
            <a:lvl3pPr marL="180000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715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Inhal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48958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88163" y="1592796"/>
            <a:ext cx="48958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6749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88163" y="1592263"/>
            <a:ext cx="48958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90239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+ 2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BBD9935-9008-4567-A77F-2626C3D123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Bildplatzhalter 17">
            <a:extLst>
              <a:ext uri="{FF2B5EF4-FFF2-40B4-BE49-F238E27FC236}">
                <a16:creationId xmlns:a16="http://schemas.microsoft.com/office/drawing/2014/main" id="{364A6ECA-E393-4AEB-B462-A5A5B3C5C4F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888163" y="1592263"/>
            <a:ext cx="4895850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F71FCB03-C0AB-4E36-ADF0-F192CDD0B55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888163" y="3933825"/>
            <a:ext cx="4895850" cy="183546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D4777993-21C8-4735-8083-EEB99888C4D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8163" y="3537198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16AFDFB3-C660-44ED-A2C5-D1954D58527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8163" y="5841131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6199372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halte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8" y="1592795"/>
            <a:ext cx="48958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88163" y="1592795"/>
            <a:ext cx="4895849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41502323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36004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295775" y="1592796"/>
            <a:ext cx="3600450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3562" y="1592796"/>
            <a:ext cx="360045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974031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1592796"/>
            <a:ext cx="2303461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3000375" y="1592796"/>
            <a:ext cx="2303463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5591176" y="1592796"/>
            <a:ext cx="2305049" cy="435715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2CC187DF-7492-48EB-BD3C-524EBD6E69C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183563" y="1592263"/>
            <a:ext cx="36004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486768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+ 2 Bilder obe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7FF980-A9FD-413D-9F19-44D0734B9B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7989" y="3933824"/>
            <a:ext cx="3600449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F4161C66-E42A-4DC2-A207-2951998D0D5A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4295775" y="3933824"/>
            <a:ext cx="3600450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87605C26-AEDD-4AB5-B46B-48A45272261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3562" y="3933824"/>
            <a:ext cx="3600451" cy="201612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3936AC4C-0F90-418E-A6DA-A12CF993CD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91175" y="1592263"/>
            <a:ext cx="6192838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90585A35-4756-4B0A-8882-8CF71F4C77E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591175" y="3537198"/>
            <a:ext cx="6192838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901AF56D-39BE-42AF-AE25-EAD73D74AEB0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07988" y="1592263"/>
            <a:ext cx="4895850" cy="1872741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F98617E3-B2D7-4D00-ADB2-2193B7B7D5C9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07988" y="3537198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9370040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als Liste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D0F05027-9F9F-49EB-951E-4AC1521CEFA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295775" y="1592795"/>
            <a:ext cx="36004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8" y="1592795"/>
            <a:ext cx="36004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183563" y="1592795"/>
            <a:ext cx="3600449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377235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954EEB-8D1A-4668-B9BF-D4BE2992E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84E8E7B-C692-4492-82B1-0D0446BC11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8" y="1592262"/>
            <a:ext cx="11376025" cy="4357687"/>
          </a:xfrm>
        </p:spPr>
        <p:txBody>
          <a:bodyPr/>
          <a:lstStyle>
            <a:lvl1pPr marL="388938" indent="-388938">
              <a:spcAft>
                <a:spcPts val="1100"/>
              </a:spcAft>
              <a:buFont typeface="+mj-lt"/>
              <a:buAutoNum type="arabicPeriod"/>
              <a:defRPr sz="22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5029585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nhalte als Liste +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13CCAC7-8A09-47C8-BDB0-41DD9120D40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183563" y="1592263"/>
            <a:ext cx="3600450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D0F05027-9F9F-49EB-951E-4AC1521CEFAA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00375" y="1592795"/>
            <a:ext cx="2303463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4A2F33E2-89CA-440D-905D-55117CECA2F6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7989" y="1592795"/>
            <a:ext cx="2303462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931190EB-619C-421E-893C-A403CBDDC6DF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5591176" y="1592795"/>
            <a:ext cx="2305050" cy="4357155"/>
          </a:xfrm>
        </p:spPr>
        <p:txBody>
          <a:bodyPr/>
          <a:lstStyle>
            <a:lvl2pPr marL="182563" indent="-182563">
              <a:buClr>
                <a:schemeClr val="tx1"/>
              </a:buClr>
              <a:buFont typeface="+mj-lt"/>
              <a:buAutoNum type="arabicPeriod"/>
              <a:defRPr/>
            </a:lvl2pPr>
            <a:lvl3pPr marL="182563" indent="0">
              <a:buNone/>
              <a:tabLst>
                <a:tab pos="541338" algn="l"/>
              </a:tabLst>
              <a:defRPr/>
            </a:lvl3pPr>
            <a:lvl4pPr marL="541338" indent="0">
              <a:buNone/>
              <a:tabLst>
                <a:tab pos="898525" algn="l"/>
              </a:tabLst>
              <a:defRPr/>
            </a:lvl4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</p:txBody>
      </p:sp>
    </p:spTree>
    <p:extLst>
      <p:ext uri="{BB962C8B-B14F-4D97-AF65-F5344CB8AC3E}">
        <p14:creationId xmlns:p14="http://schemas.microsoft.com/office/powerpoint/2010/main" val="14494930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+ Text schma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7">
            <a:extLst>
              <a:ext uri="{FF2B5EF4-FFF2-40B4-BE49-F238E27FC236}">
                <a16:creationId xmlns:a16="http://schemas.microsoft.com/office/drawing/2014/main" id="{8E316B29-726F-4440-BBC1-A660B61649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5886FBA5-F3CF-40B3-87C2-742FEE8802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6341075"/>
            <a:ext cx="576000" cy="756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17B913B7-97DC-47D1-8B5B-35D2725F8F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" y="1592263"/>
            <a:ext cx="4008439" cy="4357687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1988840"/>
            <a:ext cx="3311748" cy="1008112"/>
          </a:xfrm>
        </p:spPr>
        <p:txBody>
          <a:bodyPr/>
          <a:lstStyle>
            <a:lvl1pPr>
              <a:defRPr sz="28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3176972"/>
            <a:ext cx="3311748" cy="1152128"/>
          </a:xfrm>
        </p:spPr>
        <p:txBody>
          <a:bodyPr/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8847020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oßes Bild + Text brei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7">
            <a:extLst>
              <a:ext uri="{FF2B5EF4-FFF2-40B4-BE49-F238E27FC236}">
                <a16:creationId xmlns:a16="http://schemas.microsoft.com/office/drawing/2014/main" id="{8E316B29-726F-4440-BBC1-A660B61649A6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7999"/>
          </a:xfrm>
          <a:solidFill>
            <a:schemeClr val="bg2"/>
          </a:soli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2">
            <a:extLst>
              <a:ext uri="{FF2B5EF4-FFF2-40B4-BE49-F238E27FC236}">
                <a16:creationId xmlns:a16="http://schemas.microsoft.com/office/drawing/2014/main" id="{5886FBA5-F3CF-40B3-87C2-742FEE8802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7368" y="6341075"/>
            <a:ext cx="576000" cy="75600"/>
          </a:xfr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1" name="Textplatzhalter 2">
            <a:extLst>
              <a:ext uri="{FF2B5EF4-FFF2-40B4-BE49-F238E27FC236}">
                <a16:creationId xmlns:a16="http://schemas.microsoft.com/office/drawing/2014/main" id="{17B913B7-97DC-47D1-8B5B-35D2725F8F3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-1" y="1592263"/>
            <a:ext cx="6600825" cy="2988865"/>
          </a:xfrm>
          <a:solidFill>
            <a:schemeClr val="bg1">
              <a:alpha val="80000"/>
            </a:schemeClr>
          </a:solidFill>
        </p:spPr>
        <p:txBody>
          <a:bodyPr/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1988840"/>
            <a:ext cx="5796024" cy="468052"/>
          </a:xfrm>
        </p:spPr>
        <p:txBody>
          <a:bodyPr/>
          <a:lstStyle>
            <a:lvl1pPr>
              <a:defRPr sz="28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2564904"/>
            <a:ext cx="5796024" cy="1764196"/>
          </a:xfrm>
        </p:spPr>
        <p:txBody>
          <a:bodyPr/>
          <a:lstStyle>
            <a:lvl1pPr>
              <a:defRPr sz="1400" b="0">
                <a:solidFill>
                  <a:srgbClr val="333333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101948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20" name="Bildplatzhalter 19">
            <a:extLst>
              <a:ext uri="{FF2B5EF4-FFF2-40B4-BE49-F238E27FC236}">
                <a16:creationId xmlns:a16="http://schemas.microsoft.com/office/drawing/2014/main" id="{F410489C-F624-4982-9D47-5A527787A6BF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8183563" y="1592263"/>
            <a:ext cx="3600450" cy="4068985"/>
          </a:xfrm>
          <a:custGeom>
            <a:avLst/>
            <a:gdLst>
              <a:gd name="connsiteX0" fmla="*/ 0 w 3600450"/>
              <a:gd name="connsiteY0" fmla="*/ 0 h 4032473"/>
              <a:gd name="connsiteX1" fmla="*/ 3600450 w 3600450"/>
              <a:gd name="connsiteY1" fmla="*/ 0 h 4032473"/>
              <a:gd name="connsiteX2" fmla="*/ 3600450 w 3600450"/>
              <a:gd name="connsiteY2" fmla="*/ 3080694 h 4032473"/>
              <a:gd name="connsiteX3" fmla="*/ 2648671 w 3600450"/>
              <a:gd name="connsiteY3" fmla="*/ 4032473 h 4032473"/>
              <a:gd name="connsiteX4" fmla="*/ 0 w 3600450"/>
              <a:gd name="connsiteY4" fmla="*/ 4032473 h 403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4032473">
                <a:moveTo>
                  <a:pt x="0" y="0"/>
                </a:moveTo>
                <a:lnTo>
                  <a:pt x="3600450" y="0"/>
                </a:lnTo>
                <a:lnTo>
                  <a:pt x="3600450" y="3080694"/>
                </a:lnTo>
                <a:cubicBezTo>
                  <a:pt x="3600450" y="3606347"/>
                  <a:pt x="3174324" y="4032473"/>
                  <a:pt x="2648671" y="4032473"/>
                </a:cubicBezTo>
                <a:lnTo>
                  <a:pt x="0" y="4032473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7176841-0EC1-496C-BD6A-E196398F2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3600450" cy="40689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C4DC4838-9680-4281-9E59-380206F6BF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5776" y="1592263"/>
            <a:ext cx="3600450" cy="40689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7D6150C6-F90D-40E6-A65A-FDCC9CCF75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83563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1">
            <a:extLst>
              <a:ext uri="{FF2B5EF4-FFF2-40B4-BE49-F238E27FC236}">
                <a16:creationId xmlns:a16="http://schemas.microsoft.com/office/drawing/2014/main" id="{2B4FA76D-8D5D-471D-8AB8-67FCB8F812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07988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600786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B7176841-0EC1-496C-BD6A-E196398F2C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48958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2" name="Bildplatzhalter 17">
            <a:extLst>
              <a:ext uri="{FF2B5EF4-FFF2-40B4-BE49-F238E27FC236}">
                <a16:creationId xmlns:a16="http://schemas.microsoft.com/office/drawing/2014/main" id="{C4DC4838-9680-4281-9E59-380206F6BF9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91175" y="1592263"/>
            <a:ext cx="4897438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6" name="Textplatzhalter 11">
            <a:extLst>
              <a:ext uri="{FF2B5EF4-FFF2-40B4-BE49-F238E27FC236}">
                <a16:creationId xmlns:a16="http://schemas.microsoft.com/office/drawing/2014/main" id="{645C11EB-77AA-4E1F-9271-B2951142F3A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591175" y="3392996"/>
            <a:ext cx="4897438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7" name="Textplatzhalter 11">
            <a:extLst>
              <a:ext uri="{FF2B5EF4-FFF2-40B4-BE49-F238E27FC236}">
                <a16:creationId xmlns:a16="http://schemas.microsoft.com/office/drawing/2014/main" id="{2CDDE1AF-D841-4D20-A77C-73660A76A3A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A85FFF8F-3F02-49E9-9DCF-87FE9EC4E2ED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1703389" y="3933056"/>
            <a:ext cx="4897436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0" name="Textplatzhalter 11">
            <a:extLst>
              <a:ext uri="{FF2B5EF4-FFF2-40B4-BE49-F238E27FC236}">
                <a16:creationId xmlns:a16="http://schemas.microsoft.com/office/drawing/2014/main" id="{2EA136AF-8C17-4EA0-AEF4-D26CE8C401DD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888163" y="5697277"/>
            <a:ext cx="48958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Textplatzhalter 11">
            <a:extLst>
              <a:ext uri="{FF2B5EF4-FFF2-40B4-BE49-F238E27FC236}">
                <a16:creationId xmlns:a16="http://schemas.microsoft.com/office/drawing/2014/main" id="{3B6F5D79-5476-48AB-9BCF-D9667CF849C4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703388" y="5697277"/>
            <a:ext cx="489646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8" name="Bildplatzhalter 27">
            <a:extLst>
              <a:ext uri="{FF2B5EF4-FFF2-40B4-BE49-F238E27FC236}">
                <a16:creationId xmlns:a16="http://schemas.microsoft.com/office/drawing/2014/main" id="{624F0704-B49F-4FA7-8295-31BA43FA3710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6888163" y="3933056"/>
            <a:ext cx="4895850" cy="1728217"/>
          </a:xfrm>
          <a:custGeom>
            <a:avLst/>
            <a:gdLst>
              <a:gd name="connsiteX0" fmla="*/ 0 w 4895850"/>
              <a:gd name="connsiteY0" fmla="*/ 0 h 1728217"/>
              <a:gd name="connsiteX1" fmla="*/ 1512092 w 4895850"/>
              <a:gd name="connsiteY1" fmla="*/ 0 h 1728217"/>
              <a:gd name="connsiteX2" fmla="*/ 1512092 w 4895850"/>
              <a:gd name="connsiteY2" fmla="*/ 769 h 1728217"/>
              <a:gd name="connsiteX3" fmla="*/ 4895850 w 4895850"/>
              <a:gd name="connsiteY3" fmla="*/ 769 h 1728217"/>
              <a:gd name="connsiteX4" fmla="*/ 4895850 w 4895850"/>
              <a:gd name="connsiteY4" fmla="*/ 776413 h 1728217"/>
              <a:gd name="connsiteX5" fmla="*/ 3944071 w 4895850"/>
              <a:gd name="connsiteY5" fmla="*/ 1728192 h 1728217"/>
              <a:gd name="connsiteX6" fmla="*/ 1512092 w 4895850"/>
              <a:gd name="connsiteY6" fmla="*/ 1728192 h 1728217"/>
              <a:gd name="connsiteX7" fmla="*/ 1512092 w 4895850"/>
              <a:gd name="connsiteY7" fmla="*/ 1728217 h 1728217"/>
              <a:gd name="connsiteX8" fmla="*/ 0 w 4895850"/>
              <a:gd name="connsiteY8" fmla="*/ 1728217 h 1728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95850" h="1728217">
                <a:moveTo>
                  <a:pt x="0" y="0"/>
                </a:moveTo>
                <a:lnTo>
                  <a:pt x="1512092" y="0"/>
                </a:lnTo>
                <a:lnTo>
                  <a:pt x="1512092" y="769"/>
                </a:lnTo>
                <a:lnTo>
                  <a:pt x="4895850" y="769"/>
                </a:lnTo>
                <a:lnTo>
                  <a:pt x="4895850" y="776413"/>
                </a:lnTo>
                <a:cubicBezTo>
                  <a:pt x="4895850" y="1302066"/>
                  <a:pt x="4469724" y="1728192"/>
                  <a:pt x="3944071" y="1728192"/>
                </a:cubicBezTo>
                <a:lnTo>
                  <a:pt x="1512092" y="1728192"/>
                </a:lnTo>
                <a:lnTo>
                  <a:pt x="1512092" y="1728217"/>
                </a:lnTo>
                <a:lnTo>
                  <a:pt x="0" y="1728217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90431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25" name="Bildplatzhalter 24">
            <a:extLst>
              <a:ext uri="{FF2B5EF4-FFF2-40B4-BE49-F238E27FC236}">
                <a16:creationId xmlns:a16="http://schemas.microsoft.com/office/drawing/2014/main" id="{64E87237-E18C-4285-895B-B0D4202986A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591176" y="1592263"/>
            <a:ext cx="6192837" cy="4068985"/>
          </a:xfrm>
          <a:custGeom>
            <a:avLst/>
            <a:gdLst>
              <a:gd name="connsiteX0" fmla="*/ 0 w 6192837"/>
              <a:gd name="connsiteY0" fmla="*/ 0 h 4032473"/>
              <a:gd name="connsiteX1" fmla="*/ 2592387 w 6192837"/>
              <a:gd name="connsiteY1" fmla="*/ 0 h 4032473"/>
              <a:gd name="connsiteX2" fmla="*/ 2917092 w 6192837"/>
              <a:gd name="connsiteY2" fmla="*/ 0 h 4032473"/>
              <a:gd name="connsiteX3" fmla="*/ 6192837 w 6192837"/>
              <a:gd name="connsiteY3" fmla="*/ 0 h 4032473"/>
              <a:gd name="connsiteX4" fmla="*/ 6192837 w 6192837"/>
              <a:gd name="connsiteY4" fmla="*/ 3080694 h 4032473"/>
              <a:gd name="connsiteX5" fmla="*/ 5241058 w 6192837"/>
              <a:gd name="connsiteY5" fmla="*/ 4032473 h 4032473"/>
              <a:gd name="connsiteX6" fmla="*/ 2917092 w 6192837"/>
              <a:gd name="connsiteY6" fmla="*/ 4032473 h 4032473"/>
              <a:gd name="connsiteX7" fmla="*/ 2592387 w 6192837"/>
              <a:gd name="connsiteY7" fmla="*/ 4032473 h 4032473"/>
              <a:gd name="connsiteX8" fmla="*/ 0 w 6192837"/>
              <a:gd name="connsiteY8" fmla="*/ 4032473 h 40324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192837" h="4032473">
                <a:moveTo>
                  <a:pt x="0" y="0"/>
                </a:moveTo>
                <a:lnTo>
                  <a:pt x="2592387" y="0"/>
                </a:lnTo>
                <a:lnTo>
                  <a:pt x="2917092" y="0"/>
                </a:lnTo>
                <a:lnTo>
                  <a:pt x="6192837" y="0"/>
                </a:lnTo>
                <a:lnTo>
                  <a:pt x="6192837" y="3080694"/>
                </a:lnTo>
                <a:cubicBezTo>
                  <a:pt x="6192837" y="3606347"/>
                  <a:pt x="5766711" y="4032473"/>
                  <a:pt x="5241058" y="4032473"/>
                </a:cubicBezTo>
                <a:lnTo>
                  <a:pt x="2917092" y="4032473"/>
                </a:lnTo>
                <a:lnTo>
                  <a:pt x="2592387" y="4032473"/>
                </a:lnTo>
                <a:lnTo>
                  <a:pt x="0" y="4032473"/>
                </a:ln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3" name="Textplatzhalter 11">
            <a:extLst>
              <a:ext uri="{FF2B5EF4-FFF2-40B4-BE49-F238E27FC236}">
                <a16:creationId xmlns:a16="http://schemas.microsoft.com/office/drawing/2014/main" id="{7D6150C6-F90D-40E6-A65A-FDCC9CCF759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5591175" y="5697252"/>
            <a:ext cx="6192838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00375" y="5697252"/>
            <a:ext cx="2303463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600201"/>
            <a:ext cx="2303462" cy="175679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4" y="1600201"/>
            <a:ext cx="2303463" cy="175679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933056"/>
            <a:ext cx="2303462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9" y="5697277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000374" y="3392996"/>
            <a:ext cx="2303464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3000374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2969504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6" y="5697252"/>
            <a:ext cx="3600450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7" y="1592263"/>
            <a:ext cx="3600449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295775" y="1592263"/>
            <a:ext cx="36004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7" y="3392996"/>
            <a:ext cx="360044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8" y="3933056"/>
            <a:ext cx="3600449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8" y="5697277"/>
            <a:ext cx="3600449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295776" y="3392996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4295775" y="3933056"/>
            <a:ext cx="3600450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183562" y="1592263"/>
            <a:ext cx="3600450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3" name="Textplatzhalter 11">
            <a:extLst>
              <a:ext uri="{FF2B5EF4-FFF2-40B4-BE49-F238E27FC236}">
                <a16:creationId xmlns:a16="http://schemas.microsoft.com/office/drawing/2014/main" id="{02456871-A48D-4399-A47F-BF8A95268A8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183562" y="3392996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4" name="Bildplatzhalter 17">
            <a:extLst>
              <a:ext uri="{FF2B5EF4-FFF2-40B4-BE49-F238E27FC236}">
                <a16:creationId xmlns:a16="http://schemas.microsoft.com/office/drawing/2014/main" id="{932CE943-5679-4C6D-B1B4-A53C0725CC8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183563" y="3933056"/>
            <a:ext cx="3600450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 dirty="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183563" y="5697277"/>
            <a:ext cx="3600450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6135495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Bild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99657" y="5697252"/>
            <a:ext cx="2303463" cy="252698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2999656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9" name="Textplatzhalter 11">
            <a:extLst>
              <a:ext uri="{FF2B5EF4-FFF2-40B4-BE49-F238E27FC236}">
                <a16:creationId xmlns:a16="http://schemas.microsoft.com/office/drawing/2014/main" id="{AB0601ED-59B5-4048-B966-F02CA68CA734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7988" y="3392996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933056"/>
            <a:ext cx="2303462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7989" y="5697277"/>
            <a:ext cx="2303462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3" name="Textplatzhalter 11">
            <a:extLst>
              <a:ext uri="{FF2B5EF4-FFF2-40B4-BE49-F238E27FC236}">
                <a16:creationId xmlns:a16="http://schemas.microsoft.com/office/drawing/2014/main" id="{5912CFEB-C625-488C-9DAC-80F70911EA4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999657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6" name="Bildplatzhalter 17">
            <a:extLst>
              <a:ext uri="{FF2B5EF4-FFF2-40B4-BE49-F238E27FC236}">
                <a16:creationId xmlns:a16="http://schemas.microsoft.com/office/drawing/2014/main" id="{1171F1B9-1E39-4351-8B4F-398C33F96F93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2999656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8183562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3" name="Textplatzhalter 11">
            <a:extLst>
              <a:ext uri="{FF2B5EF4-FFF2-40B4-BE49-F238E27FC236}">
                <a16:creationId xmlns:a16="http://schemas.microsoft.com/office/drawing/2014/main" id="{02456871-A48D-4399-A47F-BF8A95268A8C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8183562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4" name="Bildplatzhalter 17">
            <a:extLst>
              <a:ext uri="{FF2B5EF4-FFF2-40B4-BE49-F238E27FC236}">
                <a16:creationId xmlns:a16="http://schemas.microsoft.com/office/drawing/2014/main" id="{932CE943-5679-4C6D-B1B4-A53C0725CC85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8183563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8183563" y="5697277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764729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4" name="Textplatzhalter 11">
            <a:extLst>
              <a:ext uri="{FF2B5EF4-FFF2-40B4-BE49-F238E27FC236}">
                <a16:creationId xmlns:a16="http://schemas.microsoft.com/office/drawing/2014/main" id="{DAD67DB1-F480-46C8-8CFC-8BCCDDC7AD36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5591944" y="3392996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5" name="Bildplatzhalter 17">
            <a:extLst>
              <a:ext uri="{FF2B5EF4-FFF2-40B4-BE49-F238E27FC236}">
                <a16:creationId xmlns:a16="http://schemas.microsoft.com/office/drawing/2014/main" id="{1643017A-A4BC-4993-97F6-949C4E73F980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5591945" y="3933056"/>
            <a:ext cx="2303463" cy="172821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7B7ED1A5-1E1C-4E6F-818C-6DCF94C0A690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5591945" y="5697277"/>
            <a:ext cx="2303463" cy="252165"/>
          </a:xfrm>
        </p:spPr>
        <p:txBody>
          <a:bodyPr/>
          <a:lstStyle>
            <a:lvl1pPr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02557956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rsonen + wenig Tex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: eine Ecke abgerundet 27">
            <a:extLst>
              <a:ext uri="{FF2B5EF4-FFF2-40B4-BE49-F238E27FC236}">
                <a16:creationId xmlns:a16="http://schemas.microsoft.com/office/drawing/2014/main" id="{8BD19B15-3CAA-4111-A36E-D73107B8F154}"/>
              </a:ext>
            </a:extLst>
          </p:cNvPr>
          <p:cNvSpPr/>
          <p:nvPr userDrawn="1"/>
        </p:nvSpPr>
        <p:spPr>
          <a:xfrm flipV="1">
            <a:off x="41275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0" name="Rechteck: eine Ecke abgerundet 29">
            <a:extLst>
              <a:ext uri="{FF2B5EF4-FFF2-40B4-BE49-F238E27FC236}">
                <a16:creationId xmlns:a16="http://schemas.microsoft.com/office/drawing/2014/main" id="{756CD467-D6A6-48DB-8DA3-3B2F495E27D0}"/>
              </a:ext>
            </a:extLst>
          </p:cNvPr>
          <p:cNvSpPr/>
          <p:nvPr userDrawn="1"/>
        </p:nvSpPr>
        <p:spPr>
          <a:xfrm flipV="1">
            <a:off x="3002757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2" name="Rechteck: eine Ecke abgerundet 31">
            <a:extLst>
              <a:ext uri="{FF2B5EF4-FFF2-40B4-BE49-F238E27FC236}">
                <a16:creationId xmlns:a16="http://schemas.microsoft.com/office/drawing/2014/main" id="{2CE333D8-2988-4C4B-8316-9765669973F1}"/>
              </a:ext>
            </a:extLst>
          </p:cNvPr>
          <p:cNvSpPr/>
          <p:nvPr userDrawn="1"/>
        </p:nvSpPr>
        <p:spPr>
          <a:xfrm flipV="1">
            <a:off x="559750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6" name="Rechteck: eine Ecke abgerundet 35">
            <a:extLst>
              <a:ext uri="{FF2B5EF4-FFF2-40B4-BE49-F238E27FC236}">
                <a16:creationId xmlns:a16="http://schemas.microsoft.com/office/drawing/2014/main" id="{554B5988-F7C7-4E0D-ADA4-CDF470C52692}"/>
              </a:ext>
            </a:extLst>
          </p:cNvPr>
          <p:cNvSpPr/>
          <p:nvPr userDrawn="1"/>
        </p:nvSpPr>
        <p:spPr>
          <a:xfrm flipV="1">
            <a:off x="8185025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80941" y="4756734"/>
            <a:ext cx="1942334" cy="1086826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5" y="1592263"/>
            <a:ext cx="2303463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8553" y="4756734"/>
            <a:ext cx="1942334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591174" y="1592263"/>
            <a:ext cx="2305050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771864" y="4756734"/>
            <a:ext cx="1943672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98B12782-9850-4D6A-ACB8-C197E86FF0F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183562" y="1592263"/>
            <a:ext cx="2305051" cy="2341562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6AAEC655-D30A-4CC0-9493-E8B72B04E6D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364252" y="4756734"/>
            <a:ext cx="1943674" cy="1084534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7" name="Textplatzhalter 11">
            <a:extLst>
              <a:ext uri="{FF2B5EF4-FFF2-40B4-BE49-F238E27FC236}">
                <a16:creationId xmlns:a16="http://schemas.microsoft.com/office/drawing/2014/main" id="{CE7B72B2-7331-4E26-81E9-B89E2EBBF4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553" y="4112939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834ACFD4-7161-4928-9F3A-BAD63CA027F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71864" y="4112939"/>
            <a:ext cx="1943672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9" name="Textplatzhalter 11">
            <a:extLst>
              <a:ext uri="{FF2B5EF4-FFF2-40B4-BE49-F238E27FC236}">
                <a16:creationId xmlns:a16="http://schemas.microsoft.com/office/drawing/2014/main" id="{3B167F45-D311-4AEB-9177-9CE7D889B01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4252" y="4112939"/>
            <a:ext cx="194367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0" name="Textplatzhalter 11">
            <a:extLst>
              <a:ext uri="{FF2B5EF4-FFF2-40B4-BE49-F238E27FC236}">
                <a16:creationId xmlns:a16="http://schemas.microsoft.com/office/drawing/2014/main" id="{CF961C23-ACF8-42D3-A8B3-1BCDFDE87AB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0941" y="4112939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1" name="Textplatzhalter 11">
            <a:extLst>
              <a:ext uri="{FF2B5EF4-FFF2-40B4-BE49-F238E27FC236}">
                <a16:creationId xmlns:a16="http://schemas.microsoft.com/office/drawing/2014/main" id="{EFA79C93-D6D0-4800-9562-8FA2E2A8E0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8553" y="4328963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2" name="Textplatzhalter 11">
            <a:extLst>
              <a:ext uri="{FF2B5EF4-FFF2-40B4-BE49-F238E27FC236}">
                <a16:creationId xmlns:a16="http://schemas.microsoft.com/office/drawing/2014/main" id="{78E064ED-2527-4B3E-A647-64BBC032450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771864" y="4328963"/>
            <a:ext cx="1943672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3" name="Textplatzhalter 11">
            <a:extLst>
              <a:ext uri="{FF2B5EF4-FFF2-40B4-BE49-F238E27FC236}">
                <a16:creationId xmlns:a16="http://schemas.microsoft.com/office/drawing/2014/main" id="{7008F82C-C49B-4C14-A338-09A429CB355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64252" y="4328963"/>
            <a:ext cx="194367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4" name="Textplatzhalter 11">
            <a:extLst>
              <a:ext uri="{FF2B5EF4-FFF2-40B4-BE49-F238E27FC236}">
                <a16:creationId xmlns:a16="http://schemas.microsoft.com/office/drawing/2014/main" id="{F9692690-9F0E-4C3A-AF4C-E427D873559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80941" y="4328963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0ED3151-826B-2312-FD5F-3E450B8348CA}"/>
              </a:ext>
            </a:extLst>
          </p:cNvPr>
          <p:cNvSpPr/>
          <p:nvPr userDrawn="1"/>
        </p:nvSpPr>
        <p:spPr>
          <a:xfrm>
            <a:off x="407988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42ADAEB7-C560-5D4A-43B8-A05A7F8A72BA}"/>
              </a:ext>
            </a:extLst>
          </p:cNvPr>
          <p:cNvSpPr/>
          <p:nvPr userDrawn="1"/>
        </p:nvSpPr>
        <p:spPr>
          <a:xfrm>
            <a:off x="3000376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0422F0F-D18F-4EFC-ED62-26878CEC7703}"/>
              </a:ext>
            </a:extLst>
          </p:cNvPr>
          <p:cNvSpPr/>
          <p:nvPr userDrawn="1"/>
        </p:nvSpPr>
        <p:spPr>
          <a:xfrm>
            <a:off x="5592762" y="3933056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45E47F-D4A3-593B-17A2-18F06E63503E}"/>
              </a:ext>
            </a:extLst>
          </p:cNvPr>
          <p:cNvSpPr/>
          <p:nvPr userDrawn="1"/>
        </p:nvSpPr>
        <p:spPr>
          <a:xfrm>
            <a:off x="8183563" y="3933056"/>
            <a:ext cx="2305049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40084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ersonen + viel Tex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eck: eine Ecke abgerundet 27">
            <a:extLst>
              <a:ext uri="{FF2B5EF4-FFF2-40B4-BE49-F238E27FC236}">
                <a16:creationId xmlns:a16="http://schemas.microsoft.com/office/drawing/2014/main" id="{8BD19B15-3CAA-4111-A36E-D73107B8F154}"/>
              </a:ext>
            </a:extLst>
          </p:cNvPr>
          <p:cNvSpPr/>
          <p:nvPr userDrawn="1"/>
        </p:nvSpPr>
        <p:spPr>
          <a:xfrm flipV="1">
            <a:off x="41275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0" name="Rechteck: eine Ecke abgerundet 29">
            <a:extLst>
              <a:ext uri="{FF2B5EF4-FFF2-40B4-BE49-F238E27FC236}">
                <a16:creationId xmlns:a16="http://schemas.microsoft.com/office/drawing/2014/main" id="{756CD467-D6A6-48DB-8DA3-3B2F495E27D0}"/>
              </a:ext>
            </a:extLst>
          </p:cNvPr>
          <p:cNvSpPr/>
          <p:nvPr userDrawn="1"/>
        </p:nvSpPr>
        <p:spPr>
          <a:xfrm flipV="1">
            <a:off x="3002757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2" name="Rechteck: eine Ecke abgerundet 31">
            <a:extLst>
              <a:ext uri="{FF2B5EF4-FFF2-40B4-BE49-F238E27FC236}">
                <a16:creationId xmlns:a16="http://schemas.microsoft.com/office/drawing/2014/main" id="{2CE333D8-2988-4C4B-8316-9765669973F1}"/>
              </a:ext>
            </a:extLst>
          </p:cNvPr>
          <p:cNvSpPr/>
          <p:nvPr userDrawn="1"/>
        </p:nvSpPr>
        <p:spPr>
          <a:xfrm flipV="1">
            <a:off x="5597500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36" name="Rechteck: eine Ecke abgerundet 35">
            <a:extLst>
              <a:ext uri="{FF2B5EF4-FFF2-40B4-BE49-F238E27FC236}">
                <a16:creationId xmlns:a16="http://schemas.microsoft.com/office/drawing/2014/main" id="{554B5988-F7C7-4E0D-ADA4-CDF470C52692}"/>
              </a:ext>
            </a:extLst>
          </p:cNvPr>
          <p:cNvSpPr/>
          <p:nvPr userDrawn="1"/>
        </p:nvSpPr>
        <p:spPr>
          <a:xfrm flipV="1">
            <a:off x="8185025" y="2996952"/>
            <a:ext cx="2296800" cy="2952996"/>
          </a:xfrm>
          <a:prstGeom prst="round1Rect">
            <a:avLst/>
          </a:prstGeom>
          <a:solidFill>
            <a:schemeClr val="bg1"/>
          </a:solidFill>
          <a:ln w="9525" cap="flat" cmpd="sng" algn="ctr">
            <a:solidFill>
              <a:schemeClr val="bg1">
                <a:lumMod val="85000"/>
              </a:scheme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Dussmann"/>
              <a:ea typeface="+mn-ea"/>
              <a:cs typeface="+mn-cs"/>
            </a:endParaRP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4" name="Textplatzhalter 11">
            <a:extLst>
              <a:ext uri="{FF2B5EF4-FFF2-40B4-BE49-F238E27FC236}">
                <a16:creationId xmlns:a16="http://schemas.microsoft.com/office/drawing/2014/main" id="{22FF286B-5E44-474E-B147-410A2787B9B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80941" y="3784626"/>
            <a:ext cx="1942334" cy="2092646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67137616-C9A6-4F74-957A-BAE2C541EF5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000375" y="1592263"/>
            <a:ext cx="2303463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2" name="Textplatzhalter 11">
            <a:extLst>
              <a:ext uri="{FF2B5EF4-FFF2-40B4-BE49-F238E27FC236}">
                <a16:creationId xmlns:a16="http://schemas.microsoft.com/office/drawing/2014/main" id="{45A94121-17FD-4B72-9FB5-DF214B9CBF9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588553" y="3784626"/>
            <a:ext cx="1942334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Bildplatzhalter 17">
            <a:extLst>
              <a:ext uri="{FF2B5EF4-FFF2-40B4-BE49-F238E27FC236}">
                <a16:creationId xmlns:a16="http://schemas.microsoft.com/office/drawing/2014/main" id="{DD36DD14-D5F7-438A-86F8-BF3DE1CD309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591174" y="1592263"/>
            <a:ext cx="2305050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35" name="Textplatzhalter 11">
            <a:extLst>
              <a:ext uri="{FF2B5EF4-FFF2-40B4-BE49-F238E27FC236}">
                <a16:creationId xmlns:a16="http://schemas.microsoft.com/office/drawing/2014/main" id="{62ECED8B-1ACC-4BD2-8168-31BB72BB2FD3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5771864" y="3784626"/>
            <a:ext cx="1943672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98B12782-9850-4D6A-ACB8-C197E86FF0FC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8183562" y="1592263"/>
            <a:ext cx="2305051" cy="1368685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7" name="Textplatzhalter 11">
            <a:extLst>
              <a:ext uri="{FF2B5EF4-FFF2-40B4-BE49-F238E27FC236}">
                <a16:creationId xmlns:a16="http://schemas.microsoft.com/office/drawing/2014/main" id="{6AAEC655-D30A-4CC0-9493-E8B72B04E6D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8364252" y="3784626"/>
            <a:ext cx="1943674" cy="2088232"/>
          </a:xfrm>
        </p:spPr>
        <p:txBody>
          <a:bodyPr/>
          <a:lstStyle>
            <a:lvl1pPr marL="171450" indent="-171450">
              <a:buClr>
                <a:srgbClr val="E6003C"/>
              </a:buClr>
              <a:buFont typeface="Arial" panose="020B0604020202020204" pitchFamily="34" charset="0"/>
              <a:buChar char="•"/>
              <a:defRPr sz="9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7" name="Textplatzhalter 11">
            <a:extLst>
              <a:ext uri="{FF2B5EF4-FFF2-40B4-BE49-F238E27FC236}">
                <a16:creationId xmlns:a16="http://schemas.microsoft.com/office/drawing/2014/main" id="{CE7B72B2-7331-4E26-81E9-B89E2EBBF49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8553" y="3140831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8" name="Textplatzhalter 11">
            <a:extLst>
              <a:ext uri="{FF2B5EF4-FFF2-40B4-BE49-F238E27FC236}">
                <a16:creationId xmlns:a16="http://schemas.microsoft.com/office/drawing/2014/main" id="{834ACFD4-7161-4928-9F3A-BAD63CA027F6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771864" y="3140831"/>
            <a:ext cx="1943672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39" name="Textplatzhalter 11">
            <a:extLst>
              <a:ext uri="{FF2B5EF4-FFF2-40B4-BE49-F238E27FC236}">
                <a16:creationId xmlns:a16="http://schemas.microsoft.com/office/drawing/2014/main" id="{3B167F45-D311-4AEB-9177-9CE7D889B017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4252" y="3140831"/>
            <a:ext cx="194367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0" name="Textplatzhalter 11">
            <a:extLst>
              <a:ext uri="{FF2B5EF4-FFF2-40B4-BE49-F238E27FC236}">
                <a16:creationId xmlns:a16="http://schemas.microsoft.com/office/drawing/2014/main" id="{CF961C23-ACF8-42D3-A8B3-1BCDFDE87AB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3180941" y="3140831"/>
            <a:ext cx="1942334" cy="216161"/>
          </a:xfrm>
        </p:spPr>
        <p:txBody>
          <a:bodyPr/>
          <a:lstStyle>
            <a:lvl1pPr>
              <a:defRPr sz="1400" b="1">
                <a:solidFill>
                  <a:srgbClr val="E6003C"/>
                </a:solidFill>
              </a:defRPr>
            </a:lvl1pPr>
          </a:lstStyle>
          <a:p>
            <a:pPr lvl="0"/>
            <a:r>
              <a:rPr lang="de-DE" dirty="0"/>
              <a:t>Name</a:t>
            </a:r>
          </a:p>
        </p:txBody>
      </p:sp>
      <p:sp>
        <p:nvSpPr>
          <p:cNvPr id="41" name="Textplatzhalter 11">
            <a:extLst>
              <a:ext uri="{FF2B5EF4-FFF2-40B4-BE49-F238E27FC236}">
                <a16:creationId xmlns:a16="http://schemas.microsoft.com/office/drawing/2014/main" id="{EFA79C93-D6D0-4800-9562-8FA2E2A8E0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88553" y="3356855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2" name="Textplatzhalter 11">
            <a:extLst>
              <a:ext uri="{FF2B5EF4-FFF2-40B4-BE49-F238E27FC236}">
                <a16:creationId xmlns:a16="http://schemas.microsoft.com/office/drawing/2014/main" id="{78E064ED-2527-4B3E-A647-64BBC0324503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5771864" y="3356855"/>
            <a:ext cx="1943672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3" name="Textplatzhalter 11">
            <a:extLst>
              <a:ext uri="{FF2B5EF4-FFF2-40B4-BE49-F238E27FC236}">
                <a16:creationId xmlns:a16="http://schemas.microsoft.com/office/drawing/2014/main" id="{7008F82C-C49B-4C14-A338-09A429CB355B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8364252" y="3356855"/>
            <a:ext cx="194367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44" name="Textplatzhalter 11">
            <a:extLst>
              <a:ext uri="{FF2B5EF4-FFF2-40B4-BE49-F238E27FC236}">
                <a16:creationId xmlns:a16="http://schemas.microsoft.com/office/drawing/2014/main" id="{F9692690-9F0E-4C3A-AF4C-E427D8735591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180941" y="3356855"/>
            <a:ext cx="1942334" cy="216161"/>
          </a:xfrm>
        </p:spPr>
        <p:txBody>
          <a:bodyPr/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de-DE" dirty="0"/>
              <a:t>Position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B0ED3151-826B-2312-FD5F-3E450B8348CA}"/>
              </a:ext>
            </a:extLst>
          </p:cNvPr>
          <p:cNvSpPr/>
          <p:nvPr userDrawn="1"/>
        </p:nvSpPr>
        <p:spPr>
          <a:xfrm>
            <a:off x="407988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hteck 32">
            <a:extLst>
              <a:ext uri="{FF2B5EF4-FFF2-40B4-BE49-F238E27FC236}">
                <a16:creationId xmlns:a16="http://schemas.microsoft.com/office/drawing/2014/main" id="{42ADAEB7-C560-5D4A-43B8-A05A7F8A72BA}"/>
              </a:ext>
            </a:extLst>
          </p:cNvPr>
          <p:cNvSpPr/>
          <p:nvPr userDrawn="1"/>
        </p:nvSpPr>
        <p:spPr>
          <a:xfrm>
            <a:off x="3000376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80422F0F-D18F-4EFC-ED62-26878CEC7703}"/>
              </a:ext>
            </a:extLst>
          </p:cNvPr>
          <p:cNvSpPr/>
          <p:nvPr userDrawn="1"/>
        </p:nvSpPr>
        <p:spPr>
          <a:xfrm>
            <a:off x="5592762" y="2960948"/>
            <a:ext cx="2303462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5445E47F-D4A3-593B-17A2-18F06E63503E}"/>
              </a:ext>
            </a:extLst>
          </p:cNvPr>
          <p:cNvSpPr/>
          <p:nvPr userDrawn="1"/>
        </p:nvSpPr>
        <p:spPr>
          <a:xfrm>
            <a:off x="8183563" y="2960948"/>
            <a:ext cx="2305049" cy="45719"/>
          </a:xfrm>
          <a:prstGeom prst="rect">
            <a:avLst/>
          </a:prstGeom>
          <a:solidFill>
            <a:srgbClr val="E600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895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85800496-5195-46EE-8DA7-933B4FA1010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91175" y="1"/>
            <a:ext cx="6600824" cy="6416674"/>
          </a:xfrm>
          <a:custGeom>
            <a:avLst/>
            <a:gdLst>
              <a:gd name="connsiteX0" fmla="*/ 0 w 6600824"/>
              <a:gd name="connsiteY0" fmla="*/ 0 h 6416674"/>
              <a:gd name="connsiteX1" fmla="*/ 6600824 w 6600824"/>
              <a:gd name="connsiteY1" fmla="*/ 0 h 6416674"/>
              <a:gd name="connsiteX2" fmla="*/ 6600824 w 6600824"/>
              <a:gd name="connsiteY2" fmla="*/ 6416674 h 6416674"/>
              <a:gd name="connsiteX3" fmla="*/ 909500 w 6600824"/>
              <a:gd name="connsiteY3" fmla="*/ 6416674 h 6416674"/>
              <a:gd name="connsiteX4" fmla="*/ 0 w 6600824"/>
              <a:gd name="connsiteY4" fmla="*/ 5507174 h 6416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0824" h="6416674">
                <a:moveTo>
                  <a:pt x="0" y="0"/>
                </a:moveTo>
                <a:lnTo>
                  <a:pt x="6600824" y="0"/>
                </a:lnTo>
                <a:lnTo>
                  <a:pt x="6600824" y="6416674"/>
                </a:lnTo>
                <a:lnTo>
                  <a:pt x="909500" y="6416674"/>
                </a:lnTo>
                <a:cubicBezTo>
                  <a:pt x="407197" y="6416674"/>
                  <a:pt x="0" y="6009477"/>
                  <a:pt x="0" y="5507174"/>
                </a:cubicBez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2656"/>
            <a:ext cx="4895851" cy="1044116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27449" y="6309320"/>
            <a:ext cx="4176390" cy="144016"/>
          </a:xfrm>
        </p:spPr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884E8E7B-C692-4492-82B1-0D0446BC118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07989" y="1592262"/>
            <a:ext cx="4895850" cy="4357687"/>
          </a:xfrm>
        </p:spPr>
        <p:txBody>
          <a:bodyPr/>
          <a:lstStyle>
            <a:lvl1pPr marL="388938" indent="-388938">
              <a:spcAft>
                <a:spcPts val="1100"/>
              </a:spcAft>
              <a:buFont typeface="+mj-lt"/>
              <a:buAutoNum type="arabicPeriod"/>
              <a:defRPr sz="2200"/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24185264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 – 1 Person pro Bereich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53FC260-3DB2-4FAE-A23E-C980E8D54B1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000375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CDD6125C-2A9D-4CDC-B476-8C485D9D08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84232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5766413B-7411-488C-8438-C88B12F466B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7989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2" name="Bildplatzhalter 17">
            <a:extLst>
              <a:ext uri="{FF2B5EF4-FFF2-40B4-BE49-F238E27FC236}">
                <a16:creationId xmlns:a16="http://schemas.microsoft.com/office/drawing/2014/main" id="{4D8942CE-8E21-4AF1-BDE1-42E2B8D34FC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999656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6" name="Textplatzhalter 5">
            <a:extLst>
              <a:ext uri="{FF2B5EF4-FFF2-40B4-BE49-F238E27FC236}">
                <a16:creationId xmlns:a16="http://schemas.microsoft.com/office/drawing/2014/main" id="{04217252-83FB-4DDA-9AE1-EF4AE3A6683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999656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7" name="Bildplatzhalter 17">
            <a:extLst>
              <a:ext uri="{FF2B5EF4-FFF2-40B4-BE49-F238E27FC236}">
                <a16:creationId xmlns:a16="http://schemas.microsoft.com/office/drawing/2014/main" id="{0163BE34-CBF1-4C80-9058-FC4B785D912D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91944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8" name="Textplatzhalter 5">
            <a:extLst>
              <a:ext uri="{FF2B5EF4-FFF2-40B4-BE49-F238E27FC236}">
                <a16:creationId xmlns:a16="http://schemas.microsoft.com/office/drawing/2014/main" id="{0BB46899-FB7F-4F6A-B728-6285BDE0F9A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591175" y="4689140"/>
            <a:ext cx="2305050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9" name="Bildplatzhalter 17">
            <a:extLst>
              <a:ext uri="{FF2B5EF4-FFF2-40B4-BE49-F238E27FC236}">
                <a16:creationId xmlns:a16="http://schemas.microsoft.com/office/drawing/2014/main" id="{E623CF6F-C2FD-4E6E-A0AD-4B60882F845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184232" y="3501009"/>
            <a:ext cx="1475543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40" name="Textplatzhalter 5">
            <a:extLst>
              <a:ext uri="{FF2B5EF4-FFF2-40B4-BE49-F238E27FC236}">
                <a16:creationId xmlns:a16="http://schemas.microsoft.com/office/drawing/2014/main" id="{BA3E2574-481B-49B2-88BC-7B6A63E31A6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184232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15F0927-F30D-4AA8-92A9-A6F5C2D0E30A}"/>
              </a:ext>
            </a:extLst>
          </p:cNvPr>
          <p:cNvCxnSpPr>
            <a:cxnSpLocks/>
          </p:cNvCxnSpPr>
          <p:nvPr userDrawn="1"/>
        </p:nvCxnSpPr>
        <p:spPr>
          <a:xfrm>
            <a:off x="407988" y="3284984"/>
            <a:ext cx="11376025" cy="0"/>
          </a:xfrm>
          <a:prstGeom prst="line">
            <a:avLst/>
          </a:prstGeom>
          <a:ln w="25400" cap="rnd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8143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gramm – 2 Personen pro Bereich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C322709-DFB0-47D6-8876-A833AFE43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CDEC3C2-93EA-48D9-9940-485D77E3D4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DCC7DB9-3BA0-48D0-82EA-229987C87D3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6" name="Bildplatzhalter 17">
            <a:extLst>
              <a:ext uri="{FF2B5EF4-FFF2-40B4-BE49-F238E27FC236}">
                <a16:creationId xmlns:a16="http://schemas.microsoft.com/office/drawing/2014/main" id="{F622A626-6DF5-4BB5-99A1-171D1534BF5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1592263"/>
            <a:ext cx="2303462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1" name="Bildplatzhalter 17">
            <a:extLst>
              <a:ext uri="{FF2B5EF4-FFF2-40B4-BE49-F238E27FC236}">
                <a16:creationId xmlns:a16="http://schemas.microsoft.com/office/drawing/2014/main" id="{61406090-3844-4E94-A9B8-9BABC405D8E9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07989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0" name="Bildplatzhalter 17">
            <a:extLst>
              <a:ext uri="{FF2B5EF4-FFF2-40B4-BE49-F238E27FC236}">
                <a16:creationId xmlns:a16="http://schemas.microsoft.com/office/drawing/2014/main" id="{FB2A610C-3D0D-4612-A113-2768214171C5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>
          <a:xfrm>
            <a:off x="5591944" y="1592263"/>
            <a:ext cx="2303463" cy="147669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53FC260-3DB2-4FAE-A23E-C980E8D54B1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3000375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28" name="Textplatzhalter 5">
            <a:extLst>
              <a:ext uri="{FF2B5EF4-FFF2-40B4-BE49-F238E27FC236}">
                <a16:creationId xmlns:a16="http://schemas.microsoft.com/office/drawing/2014/main" id="{CDD6125C-2A9D-4CDC-B476-8C485D9D08B6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8184232" y="1592271"/>
            <a:ext cx="2303463" cy="1476367"/>
          </a:xfrm>
        </p:spPr>
        <p:txBody>
          <a:bodyPr anchor="ctr" anchorCtr="0"/>
          <a:lstStyle>
            <a:lvl1pPr>
              <a:defRPr b="1">
                <a:solidFill>
                  <a:srgbClr val="E6003C"/>
                </a:solidFill>
              </a:defRPr>
            </a:lvl1pPr>
            <a:lvl2pPr marL="0" indent="0">
              <a:buNone/>
              <a:defRPr/>
            </a:lvl2pPr>
          </a:lstStyle>
          <a:p>
            <a:pPr lvl="0"/>
            <a:r>
              <a:rPr lang="de-DE" dirty="0"/>
              <a:t>Name der/des NLL</a:t>
            </a:r>
          </a:p>
          <a:p>
            <a:pPr lvl="1"/>
            <a:r>
              <a:rPr lang="de-DE" dirty="0"/>
              <a:t>Funktion</a:t>
            </a:r>
          </a:p>
        </p:txBody>
      </p:sp>
      <p:sp>
        <p:nvSpPr>
          <p:cNvPr id="30" name="Textplatzhalter 5">
            <a:extLst>
              <a:ext uri="{FF2B5EF4-FFF2-40B4-BE49-F238E27FC236}">
                <a16:creationId xmlns:a16="http://schemas.microsoft.com/office/drawing/2014/main" id="{5766413B-7411-488C-8438-C88B12F466BE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07989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2" name="Bildplatzhalter 17">
            <a:extLst>
              <a:ext uri="{FF2B5EF4-FFF2-40B4-BE49-F238E27FC236}">
                <a16:creationId xmlns:a16="http://schemas.microsoft.com/office/drawing/2014/main" id="{4D8942CE-8E21-4AF1-BDE1-42E2B8D34FCC}"/>
              </a:ext>
            </a:extLst>
          </p:cNvPr>
          <p:cNvSpPr>
            <a:spLocks noGrp="1"/>
          </p:cNvSpPr>
          <p:nvPr>
            <p:ph type="pic" sz="quarter" idx="36"/>
          </p:nvPr>
        </p:nvSpPr>
        <p:spPr>
          <a:xfrm>
            <a:off x="2999656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6" name="Textplatzhalter 5">
            <a:extLst>
              <a:ext uri="{FF2B5EF4-FFF2-40B4-BE49-F238E27FC236}">
                <a16:creationId xmlns:a16="http://schemas.microsoft.com/office/drawing/2014/main" id="{04217252-83FB-4DDA-9AE1-EF4AE3A6683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2999656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7" name="Bildplatzhalter 17">
            <a:extLst>
              <a:ext uri="{FF2B5EF4-FFF2-40B4-BE49-F238E27FC236}">
                <a16:creationId xmlns:a16="http://schemas.microsoft.com/office/drawing/2014/main" id="{0163BE34-CBF1-4C80-9058-FC4B785D912D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5591944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38" name="Textplatzhalter 5">
            <a:extLst>
              <a:ext uri="{FF2B5EF4-FFF2-40B4-BE49-F238E27FC236}">
                <a16:creationId xmlns:a16="http://schemas.microsoft.com/office/drawing/2014/main" id="{0BB46899-FB7F-4F6A-B728-6285BDE0F9A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591175" y="4689140"/>
            <a:ext cx="2305050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sp>
        <p:nvSpPr>
          <p:cNvPr id="39" name="Bildplatzhalter 17">
            <a:extLst>
              <a:ext uri="{FF2B5EF4-FFF2-40B4-BE49-F238E27FC236}">
                <a16:creationId xmlns:a16="http://schemas.microsoft.com/office/drawing/2014/main" id="{E623CF6F-C2FD-4E6E-A0AD-4B60882F8457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8184232" y="3501009"/>
            <a:ext cx="1151507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40" name="Textplatzhalter 5">
            <a:extLst>
              <a:ext uri="{FF2B5EF4-FFF2-40B4-BE49-F238E27FC236}">
                <a16:creationId xmlns:a16="http://schemas.microsoft.com/office/drawing/2014/main" id="{BA3E2574-481B-49B2-88BC-7B6A63E31A6F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8184232" y="4689140"/>
            <a:ext cx="2303462" cy="1260810"/>
          </a:xfrm>
        </p:spPr>
        <p:txBody>
          <a:bodyPr anchor="t" anchorCtr="0"/>
          <a:lstStyle>
            <a:lvl1pPr>
              <a:spcBef>
                <a:spcPts val="600"/>
              </a:spcBef>
              <a:defRPr sz="900" b="1">
                <a:solidFill>
                  <a:srgbClr val="E6003C"/>
                </a:solidFill>
              </a:defRPr>
            </a:lvl1pPr>
            <a:lvl2pPr marL="0" indent="0">
              <a:buNone/>
              <a:defRPr sz="900"/>
            </a:lvl2pPr>
          </a:lstStyle>
          <a:p>
            <a:pPr lvl="0"/>
            <a:r>
              <a:rPr lang="de-DE" dirty="0"/>
              <a:t>Text</a:t>
            </a:r>
          </a:p>
          <a:p>
            <a:pPr lvl="1"/>
            <a:r>
              <a:rPr lang="de-DE" dirty="0"/>
              <a:t>Text</a:t>
            </a:r>
          </a:p>
        </p:txBody>
      </p:sp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315F0927-F30D-4AA8-92A9-A6F5C2D0E30A}"/>
              </a:ext>
            </a:extLst>
          </p:cNvPr>
          <p:cNvCxnSpPr>
            <a:cxnSpLocks/>
          </p:cNvCxnSpPr>
          <p:nvPr userDrawn="1"/>
        </p:nvCxnSpPr>
        <p:spPr>
          <a:xfrm>
            <a:off x="407988" y="3284984"/>
            <a:ext cx="11376025" cy="0"/>
          </a:xfrm>
          <a:prstGeom prst="line">
            <a:avLst/>
          </a:prstGeom>
          <a:ln w="25400" cap="rnd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Bildplatzhalter 17">
            <a:extLst>
              <a:ext uri="{FF2B5EF4-FFF2-40B4-BE49-F238E27FC236}">
                <a16:creationId xmlns:a16="http://schemas.microsoft.com/office/drawing/2014/main" id="{5AB1DC70-A256-4D1F-80D9-A5F6F9C00AC2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1596743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3" name="Bildplatzhalter 17">
            <a:extLst>
              <a:ext uri="{FF2B5EF4-FFF2-40B4-BE49-F238E27FC236}">
                <a16:creationId xmlns:a16="http://schemas.microsoft.com/office/drawing/2014/main" id="{4FE65C2D-7A6A-40A3-BEED-D84A3CD40E31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188410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4" name="Bildplatzhalter 17">
            <a:extLst>
              <a:ext uri="{FF2B5EF4-FFF2-40B4-BE49-F238E27FC236}">
                <a16:creationId xmlns:a16="http://schemas.microsoft.com/office/drawing/2014/main" id="{DE15DFC1-206E-4692-A1F7-E50DD4A12512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780698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  <p:sp>
        <p:nvSpPr>
          <p:cNvPr id="25" name="Bildplatzhalter 17">
            <a:extLst>
              <a:ext uri="{FF2B5EF4-FFF2-40B4-BE49-F238E27FC236}">
                <a16:creationId xmlns:a16="http://schemas.microsoft.com/office/drawing/2014/main" id="{E5C4E604-88CD-4B40-A594-91B2A21142DB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372986" y="3501009"/>
            <a:ext cx="1114708" cy="1080120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lIns="90000" tIns="46800" rIns="90000" bIns="46800" anchor="ctr" anchorCtr="0"/>
          <a:lstStyle>
            <a:lvl1pPr algn="ctr">
              <a:defRPr sz="1000"/>
            </a:lvl1pPr>
          </a:lstStyle>
          <a:p>
            <a:r>
              <a:rPr lang="it-IT"/>
              <a:t>Fare clic sull'icona per inserire un'immagine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37887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ferenz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00C28636-5ABB-44FD-9253-90892E0A4D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7988" y="2960948"/>
            <a:ext cx="4895850" cy="2989002"/>
          </a:xfrm>
          <a:custGeom>
            <a:avLst/>
            <a:gdLst>
              <a:gd name="connsiteX0" fmla="*/ 0 w 4895850"/>
              <a:gd name="connsiteY0" fmla="*/ 0 h 2989002"/>
              <a:gd name="connsiteX1" fmla="*/ 4895850 w 4895850"/>
              <a:gd name="connsiteY1" fmla="*/ 0 h 2989002"/>
              <a:gd name="connsiteX2" fmla="*/ 4895850 w 4895850"/>
              <a:gd name="connsiteY2" fmla="*/ 2989002 h 2989002"/>
              <a:gd name="connsiteX3" fmla="*/ 932509 w 4895850"/>
              <a:gd name="connsiteY3" fmla="*/ 2989002 h 2989002"/>
              <a:gd name="connsiteX4" fmla="*/ 0 w 4895850"/>
              <a:gd name="connsiteY4" fmla="*/ 2056493 h 298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895850" h="2989002">
                <a:moveTo>
                  <a:pt x="0" y="0"/>
                </a:moveTo>
                <a:lnTo>
                  <a:pt x="4895850" y="0"/>
                </a:lnTo>
                <a:lnTo>
                  <a:pt x="4895850" y="2989002"/>
                </a:lnTo>
                <a:lnTo>
                  <a:pt x="932509" y="2989002"/>
                </a:lnTo>
                <a:cubicBezTo>
                  <a:pt x="417499" y="2989002"/>
                  <a:pt x="0" y="2571503"/>
                  <a:pt x="0" y="2056493"/>
                </a:cubicBezTo>
                <a:close/>
              </a:path>
            </a:pathLst>
          </a:custGeo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175" y="1592795"/>
            <a:ext cx="6192838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B8EFD4A6-C605-4230-BD8C-E6F1C30474B2}"/>
              </a:ext>
            </a:extLst>
          </p:cNvPr>
          <p:cNvSpPr/>
          <p:nvPr userDrawn="1"/>
        </p:nvSpPr>
        <p:spPr>
          <a:xfrm>
            <a:off x="407988" y="1592263"/>
            <a:ext cx="4895850" cy="1152661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7C2231C5-C3D9-608D-2556-BDAAAC2474A2}"/>
              </a:ext>
            </a:extLst>
          </p:cNvPr>
          <p:cNvSpPr>
            <a:spLocks noGrp="1"/>
          </p:cNvSpPr>
          <p:nvPr>
            <p:ph idx="14" hasCustomPrompt="1"/>
          </p:nvPr>
        </p:nvSpPr>
        <p:spPr>
          <a:xfrm>
            <a:off x="587934" y="1736812"/>
            <a:ext cx="4535958" cy="864096"/>
          </a:xfrm>
          <a:noFill/>
        </p:spPr>
        <p:txBody>
          <a:bodyPr anchor="ctr" anchorCtr="0"/>
          <a:lstStyle>
            <a:lvl1pPr algn="ctr">
              <a:defRPr/>
            </a:lvl1pPr>
          </a:lstStyle>
          <a:p>
            <a:pPr lvl="0"/>
            <a:r>
              <a:rPr lang="de-DE" dirty="0"/>
              <a:t>Logo einfügen</a:t>
            </a:r>
          </a:p>
        </p:txBody>
      </p:sp>
    </p:spTree>
    <p:extLst>
      <p:ext uri="{BB962C8B-B14F-4D97-AF65-F5344CB8AC3E}">
        <p14:creationId xmlns:p14="http://schemas.microsoft.com/office/powerpoint/2010/main" val="11683078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B618359-30E5-4B06-9AFC-784AA7EE0C5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A694A64-9136-4F09-AD9E-3E6D39D27C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4892461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er + Überschrif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FED0C-DF5B-4C85-9127-E5FF488D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21A1143-09AD-427C-8940-F3594736B86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7954EEB-8D1A-4668-B9BF-D4BE2992E08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827973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 (D)">
    <p:bg>
      <p:bgPr>
        <a:solidFill>
          <a:srgbClr val="E6003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platzhalter 24">
            <a:extLst>
              <a:ext uri="{FF2B5EF4-FFF2-40B4-BE49-F238E27FC236}">
                <a16:creationId xmlns:a16="http://schemas.microsoft.com/office/drawing/2014/main" id="{275B9188-178C-46D6-8916-B1633EBB5C0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C8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1885D1F-C7B3-420D-883D-02A9A591586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07988" y="2600908"/>
            <a:ext cx="4463876" cy="1908212"/>
          </a:xfrm>
        </p:spPr>
        <p:txBody>
          <a:bodyPr anchor="b"/>
          <a:lstStyle>
            <a:lvl1pPr algn="l">
              <a:lnSpc>
                <a:spcPct val="950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Text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19D7371-397D-4C4E-BDB2-891DA5C658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7988" y="4581128"/>
            <a:ext cx="4463876" cy="792088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509504E8-4559-4483-B20B-4D66859C934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35" name="Grafik 34">
            <a:extLst>
              <a:ext uri="{FF2B5EF4-FFF2-40B4-BE49-F238E27FC236}">
                <a16:creationId xmlns:a16="http://schemas.microsoft.com/office/drawing/2014/main" id="{58DA3B81-C75C-4128-A1A7-30D8339A962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37" name="Grafik 36">
            <a:extLst>
              <a:ext uri="{FF2B5EF4-FFF2-40B4-BE49-F238E27FC236}">
                <a16:creationId xmlns:a16="http://schemas.microsoft.com/office/drawing/2014/main" id="{71ECA49C-B78E-4F5C-AC46-9BB1B699626F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39" name="Grafik 38">
            <a:extLst>
              <a:ext uri="{FF2B5EF4-FFF2-40B4-BE49-F238E27FC236}">
                <a16:creationId xmlns:a16="http://schemas.microsoft.com/office/drawing/2014/main" id="{72456E93-414A-4B0A-BC8C-CCB202F0278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115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wort 1 Perso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4">
            <a:extLst>
              <a:ext uri="{FF2B5EF4-FFF2-40B4-BE49-F238E27FC236}">
                <a16:creationId xmlns:a16="http://schemas.microsoft.com/office/drawing/2014/main" id="{3C1C818C-FD7C-4EC4-A182-97BB79B577F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183563" y="1"/>
            <a:ext cx="3600450" cy="3644899"/>
          </a:xfrm>
          <a:custGeom>
            <a:avLst/>
            <a:gdLst>
              <a:gd name="connsiteX0" fmla="*/ 0 w 3600450"/>
              <a:gd name="connsiteY0" fmla="*/ 0 h 3644899"/>
              <a:gd name="connsiteX1" fmla="*/ 3600450 w 3600450"/>
              <a:gd name="connsiteY1" fmla="*/ 0 h 3644899"/>
              <a:gd name="connsiteX2" fmla="*/ 3600450 w 3600450"/>
              <a:gd name="connsiteY2" fmla="*/ 2681743 h 3644899"/>
              <a:gd name="connsiteX3" fmla="*/ 2637294 w 3600450"/>
              <a:gd name="connsiteY3" fmla="*/ 3644899 h 3644899"/>
              <a:gd name="connsiteX4" fmla="*/ 0 w 3600450"/>
              <a:gd name="connsiteY4" fmla="*/ 3644899 h 36448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3644899">
                <a:moveTo>
                  <a:pt x="0" y="0"/>
                </a:moveTo>
                <a:lnTo>
                  <a:pt x="3600450" y="0"/>
                </a:lnTo>
                <a:lnTo>
                  <a:pt x="3600450" y="2681743"/>
                </a:lnTo>
                <a:cubicBezTo>
                  <a:pt x="3600450" y="3213679"/>
                  <a:pt x="3169230" y="3644899"/>
                  <a:pt x="2637294" y="3644899"/>
                </a:cubicBezTo>
                <a:lnTo>
                  <a:pt x="0" y="3644899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592795"/>
            <a:ext cx="6480175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88D38D-42D8-4938-BA15-AF753E8FB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183563" y="3897151"/>
            <a:ext cx="3600450" cy="2052799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34835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rwort 2 Persone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9" y="1592795"/>
            <a:ext cx="4895850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288D38D-42D8-4938-BA15-AF753E8FB68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480550" y="3789363"/>
            <a:ext cx="2303462" cy="21605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1" name="Textplatzhalter 8">
            <a:extLst>
              <a:ext uri="{FF2B5EF4-FFF2-40B4-BE49-F238E27FC236}">
                <a16:creationId xmlns:a16="http://schemas.microsoft.com/office/drawing/2014/main" id="{7F52864C-326B-5B06-CEDF-5810068EE39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88164" y="3789362"/>
            <a:ext cx="2303462" cy="2160587"/>
          </a:xfrm>
        </p:spPr>
        <p:txBody>
          <a:bodyPr/>
          <a:lstStyle>
            <a:lvl1pPr>
              <a:defRPr sz="1200"/>
            </a:lvl1pPr>
            <a:lvl2pPr>
              <a:defRPr sz="1200"/>
            </a:lvl2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17" name="Bildplatzhalter 16">
            <a:extLst>
              <a:ext uri="{FF2B5EF4-FFF2-40B4-BE49-F238E27FC236}">
                <a16:creationId xmlns:a16="http://schemas.microsoft.com/office/drawing/2014/main" id="{1D606771-376E-BB2E-46BE-9C84186454C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80551" y="1592263"/>
            <a:ext cx="2303463" cy="2052637"/>
          </a:xfrm>
          <a:custGeom>
            <a:avLst/>
            <a:gdLst>
              <a:gd name="connsiteX0" fmla="*/ 0 w 2303463"/>
              <a:gd name="connsiteY0" fmla="*/ 0 h 2052637"/>
              <a:gd name="connsiteX1" fmla="*/ 2303463 w 2303463"/>
              <a:gd name="connsiteY1" fmla="*/ 0 h 2052637"/>
              <a:gd name="connsiteX2" fmla="*/ 2303463 w 2303463"/>
              <a:gd name="connsiteY2" fmla="*/ 1089481 h 2052637"/>
              <a:gd name="connsiteX3" fmla="*/ 1340307 w 2303463"/>
              <a:gd name="connsiteY3" fmla="*/ 2052637 h 2052637"/>
              <a:gd name="connsiteX4" fmla="*/ 0 w 2303463"/>
              <a:gd name="connsiteY4" fmla="*/ 2052637 h 20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3463" h="2052637">
                <a:moveTo>
                  <a:pt x="0" y="0"/>
                </a:moveTo>
                <a:lnTo>
                  <a:pt x="2303463" y="0"/>
                </a:lnTo>
                <a:lnTo>
                  <a:pt x="2303463" y="1089481"/>
                </a:lnTo>
                <a:cubicBezTo>
                  <a:pt x="2303463" y="1621417"/>
                  <a:pt x="1872243" y="2052637"/>
                  <a:pt x="1340307" y="2052637"/>
                </a:cubicBezTo>
                <a:lnTo>
                  <a:pt x="0" y="2052637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  <p:sp>
        <p:nvSpPr>
          <p:cNvPr id="18" name="Bildplatzhalter 17">
            <a:extLst>
              <a:ext uri="{FF2B5EF4-FFF2-40B4-BE49-F238E27FC236}">
                <a16:creationId xmlns:a16="http://schemas.microsoft.com/office/drawing/2014/main" id="{FDE1283B-2E2F-B498-E65E-F402B4ABC6DE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888881" y="1592263"/>
            <a:ext cx="2303463" cy="2052637"/>
          </a:xfrm>
          <a:custGeom>
            <a:avLst/>
            <a:gdLst>
              <a:gd name="connsiteX0" fmla="*/ 0 w 2303463"/>
              <a:gd name="connsiteY0" fmla="*/ 0 h 2052637"/>
              <a:gd name="connsiteX1" fmla="*/ 2303463 w 2303463"/>
              <a:gd name="connsiteY1" fmla="*/ 0 h 2052637"/>
              <a:gd name="connsiteX2" fmla="*/ 2303463 w 2303463"/>
              <a:gd name="connsiteY2" fmla="*/ 1089481 h 2052637"/>
              <a:gd name="connsiteX3" fmla="*/ 1340307 w 2303463"/>
              <a:gd name="connsiteY3" fmla="*/ 2052637 h 2052637"/>
              <a:gd name="connsiteX4" fmla="*/ 0 w 2303463"/>
              <a:gd name="connsiteY4" fmla="*/ 2052637 h 20526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03463" h="2052637">
                <a:moveTo>
                  <a:pt x="0" y="0"/>
                </a:moveTo>
                <a:lnTo>
                  <a:pt x="2303463" y="0"/>
                </a:lnTo>
                <a:lnTo>
                  <a:pt x="2303463" y="1089481"/>
                </a:lnTo>
                <a:cubicBezTo>
                  <a:pt x="2303463" y="1621417"/>
                  <a:pt x="1872243" y="2052637"/>
                  <a:pt x="1340307" y="2052637"/>
                </a:cubicBezTo>
                <a:lnTo>
                  <a:pt x="0" y="2052637"/>
                </a:lnTo>
                <a:close/>
              </a:path>
            </a:pathLst>
          </a:custGeom>
          <a:gradFill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</a:gradFill>
        </p:spPr>
        <p:txBody>
          <a:bodyPr wrap="square" lIns="90000" tIns="46800" rIns="90000" bIns="46800" anchor="ctr" anchorCtr="0">
            <a:noAutofit/>
          </a:bodyPr>
          <a:lstStyle>
            <a:lvl1pPr algn="ctr">
              <a:defRPr sz="1200"/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12252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Zahl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eck 18">
            <a:extLst>
              <a:ext uri="{FF2B5EF4-FFF2-40B4-BE49-F238E27FC236}">
                <a16:creationId xmlns:a16="http://schemas.microsoft.com/office/drawing/2014/main" id="{09A754C5-531B-43A5-9B82-CA83C2E28EE2}"/>
              </a:ext>
            </a:extLst>
          </p:cNvPr>
          <p:cNvSpPr/>
          <p:nvPr userDrawn="1"/>
        </p:nvSpPr>
        <p:spPr>
          <a:xfrm>
            <a:off x="0" y="1592263"/>
            <a:ext cx="12192000" cy="5265737"/>
          </a:xfrm>
          <a:prstGeom prst="rect">
            <a:avLst/>
          </a:prstGeom>
          <a:gradFill flip="none" rotWithShape="1">
            <a:gsLst>
              <a:gs pos="8000">
                <a:srgbClr val="C8003C"/>
              </a:gs>
              <a:gs pos="100000">
                <a:srgbClr val="E6003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24">
            <a:extLst>
              <a:ext uri="{FF2B5EF4-FFF2-40B4-BE49-F238E27FC236}">
                <a16:creationId xmlns:a16="http://schemas.microsoft.com/office/drawing/2014/main" id="{FE32AECF-F03A-4E39-8656-8DD48704E8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2672916"/>
            <a:ext cx="4571888" cy="1872208"/>
          </a:xfrm>
        </p:spPr>
        <p:txBody>
          <a:bodyPr anchor="b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4653136"/>
            <a:ext cx="4562961" cy="828092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519EC33-134C-4079-BABA-EB55D0B73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93B7317-9893-4ADE-BA5E-CD3A7F5C5D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0D48B69-7951-454A-B2AA-26C3B17197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C4BDBFC-7577-4A78-B175-658ED543908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18" name="Textplatzhalter 13">
            <a:extLst>
              <a:ext uri="{FF2B5EF4-FFF2-40B4-BE49-F238E27FC236}">
                <a16:creationId xmlns:a16="http://schemas.microsoft.com/office/drawing/2014/main" id="{E7801388-7869-4744-9776-56266D08FAE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376539" y="-783468"/>
            <a:ext cx="6407474" cy="7524836"/>
          </a:xfrm>
        </p:spPr>
        <p:txBody>
          <a:bodyPr wrap="none"/>
          <a:lstStyle>
            <a:lvl1pPr algn="ctr">
              <a:defRPr sz="52000" b="1" spc="-3000" baseline="0">
                <a:solidFill>
                  <a:schemeClr val="bg1">
                    <a:alpha val="25000"/>
                  </a:schemeClr>
                </a:solidFill>
              </a:defRPr>
            </a:lvl1pPr>
          </a:lstStyle>
          <a:p>
            <a:pPr lvl="0"/>
            <a:r>
              <a:rPr lang="de-DE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409036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Icon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F41B0AF4-3319-4A21-B4BC-57D64D1AA54C}"/>
              </a:ext>
            </a:extLst>
          </p:cNvPr>
          <p:cNvSpPr/>
          <p:nvPr userDrawn="1"/>
        </p:nvSpPr>
        <p:spPr>
          <a:xfrm>
            <a:off x="0" y="1592263"/>
            <a:ext cx="12192000" cy="5265737"/>
          </a:xfrm>
          <a:prstGeom prst="rect">
            <a:avLst/>
          </a:prstGeom>
          <a:gradFill flip="none" rotWithShape="1">
            <a:gsLst>
              <a:gs pos="8000">
                <a:srgbClr val="C8003C"/>
              </a:gs>
              <a:gs pos="100000">
                <a:srgbClr val="E6003C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extplatzhalter 24">
            <a:extLst>
              <a:ext uri="{FF2B5EF4-FFF2-40B4-BE49-F238E27FC236}">
                <a16:creationId xmlns:a16="http://schemas.microsoft.com/office/drawing/2014/main" id="{FE32AECF-F03A-4E39-8656-8DD48704E86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0" y="2528900"/>
            <a:ext cx="5303838" cy="3240075"/>
          </a:xfrm>
          <a:custGeom>
            <a:avLst/>
            <a:gdLst>
              <a:gd name="connsiteX0" fmla="*/ 0 w 5303838"/>
              <a:gd name="connsiteY0" fmla="*/ 0 h 3240075"/>
              <a:gd name="connsiteX1" fmla="*/ 5303838 w 5303838"/>
              <a:gd name="connsiteY1" fmla="*/ 0 h 3240075"/>
              <a:gd name="connsiteX2" fmla="*/ 5303838 w 5303838"/>
              <a:gd name="connsiteY2" fmla="*/ 2341354 h 3240075"/>
              <a:gd name="connsiteX3" fmla="*/ 5285544 w 5303838"/>
              <a:gd name="connsiteY3" fmla="*/ 2522833 h 3240075"/>
              <a:gd name="connsiteX4" fmla="*/ 4495395 w 5303838"/>
              <a:gd name="connsiteY4" fmla="*/ 3237223 h 3240075"/>
              <a:gd name="connsiteX5" fmla="*/ 4438910 w 5303838"/>
              <a:gd name="connsiteY5" fmla="*/ 3240075 h 3240075"/>
              <a:gd name="connsiteX6" fmla="*/ 0 w 5303838"/>
              <a:gd name="connsiteY6" fmla="*/ 3240075 h 3240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303838" h="3240075">
                <a:moveTo>
                  <a:pt x="0" y="0"/>
                </a:moveTo>
                <a:lnTo>
                  <a:pt x="5303838" y="0"/>
                </a:lnTo>
                <a:lnTo>
                  <a:pt x="5303838" y="2341354"/>
                </a:lnTo>
                <a:lnTo>
                  <a:pt x="5285544" y="2522833"/>
                </a:lnTo>
                <a:cubicBezTo>
                  <a:pt x="5207572" y="2903879"/>
                  <a:pt x="4888939" y="3197256"/>
                  <a:pt x="4495395" y="3237223"/>
                </a:cubicBezTo>
                <a:lnTo>
                  <a:pt x="4438910" y="3240075"/>
                </a:lnTo>
                <a:lnTo>
                  <a:pt x="0" y="3240075"/>
                </a:lnTo>
                <a:close/>
              </a:path>
            </a:pathLst>
          </a:custGeom>
          <a:solidFill>
            <a:srgbClr val="E6003C"/>
          </a:solidFill>
        </p:spPr>
        <p:txBody>
          <a:bodyPr wrap="square">
            <a:noAutofit/>
          </a:bodyPr>
          <a:lstStyle>
            <a:lvl1pPr>
              <a:defRPr>
                <a:noFill/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DFE25047-5DDE-4561-BEEC-065E54DBA77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07988" y="2672916"/>
            <a:ext cx="4571888" cy="1872208"/>
          </a:xfrm>
        </p:spPr>
        <p:txBody>
          <a:bodyPr anchor="b" anchorCtr="0"/>
          <a:lstStyle>
            <a:lvl1pPr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5" name="Textplatzhalter 13">
            <a:extLst>
              <a:ext uri="{FF2B5EF4-FFF2-40B4-BE49-F238E27FC236}">
                <a16:creationId xmlns:a16="http://schemas.microsoft.com/office/drawing/2014/main" id="{353A4D3E-CEE2-444F-985C-99D2F23087A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07988" y="4653136"/>
            <a:ext cx="4562961" cy="828092"/>
          </a:xfrm>
        </p:spPr>
        <p:txBody>
          <a:bodyPr/>
          <a:lstStyle>
            <a:lvl1pPr>
              <a:defRPr sz="18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it-IT"/>
              <a:t>Modifica gli stili del testo dello schema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3519EC33-134C-4079-BABA-EB55D0B737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368" y="440668"/>
            <a:ext cx="2088232" cy="278631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593B7317-9893-4ADE-BA5E-CD3A7F5C5D9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6421" y="691707"/>
            <a:ext cx="1232110" cy="11672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B0D48B69-7951-454A-B2AA-26C3B171972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76420" y="942721"/>
            <a:ext cx="1810755" cy="11558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5C4BDBFC-7577-4A78-B175-658ED543908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876420" y="440668"/>
            <a:ext cx="1872208" cy="116752"/>
          </a:xfrm>
          <a:prstGeom prst="rect">
            <a:avLst/>
          </a:prstGeom>
        </p:spPr>
      </p:pic>
      <p:sp>
        <p:nvSpPr>
          <p:cNvPr id="11" name="Bildplatzhalter 17">
            <a:extLst>
              <a:ext uri="{FF2B5EF4-FFF2-40B4-BE49-F238E27FC236}">
                <a16:creationId xmlns:a16="http://schemas.microsoft.com/office/drawing/2014/main" id="{4CBED3AA-A7DE-471B-B7BD-A670113691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64313" y="2060848"/>
            <a:ext cx="4354835" cy="4355827"/>
          </a:xfrm>
          <a:noFill/>
        </p:spPr>
        <p:txBody>
          <a:bodyPr lIns="90000" tIns="46800" rIns="90000" bIns="46800" anchor="ctr" anchorCtr="0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88003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nhalt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18421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+ 1 Bild (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1DFA3D-4F52-4CA4-AA62-87707AB03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B265FE4-6FFD-428A-AB3E-AFAC86F525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988" y="1592795"/>
            <a:ext cx="3600450" cy="4357155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de-DE" dirty="0"/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058AEAFF-24E3-49F9-9F45-2D84E15EE47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AE24975-C94B-4E9A-888B-7CB83D18D8A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sp>
        <p:nvSpPr>
          <p:cNvPr id="9" name="Bildplatzhalter 17">
            <a:extLst>
              <a:ext uri="{FF2B5EF4-FFF2-40B4-BE49-F238E27FC236}">
                <a16:creationId xmlns:a16="http://schemas.microsoft.com/office/drawing/2014/main" id="{6728B953-B0DD-4DAE-BD1E-EE8EE5625BD9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4295774" y="1592263"/>
            <a:ext cx="7896225" cy="4357687"/>
          </a:xfrm>
          <a:gradFill flip="none" rotWithShape="1">
            <a:gsLst>
              <a:gs pos="50000">
                <a:schemeClr val="bg1">
                  <a:lumMod val="95000"/>
                </a:schemeClr>
              </a:gs>
              <a:gs pos="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vert="horz" lIns="90000" tIns="46800" rIns="90000" bIns="46800" rtlCol="0" anchor="ctr" anchorCtr="0">
            <a:noAutofit/>
          </a:bodyPr>
          <a:lstStyle>
            <a:lvl1pPr algn="ctr">
              <a:defRPr lang="de-DE" sz="1200"/>
            </a:lvl1pPr>
          </a:lstStyle>
          <a:p>
            <a:pPr lvl="0" algn="ctr"/>
            <a:r>
              <a:rPr lang="it-IT"/>
              <a:t>Fare clic sull'icona per inserire un'immagine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88068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9729DBCE-FEAD-41D4-B690-E8BCD7D38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7" y="332656"/>
            <a:ext cx="11376025" cy="104411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410421E-B286-4D75-8A85-F635DEA1D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7988" y="1592795"/>
            <a:ext cx="11376024" cy="435715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05EDD29-FCAB-40CF-A7C8-A532F90CC7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27448" y="6308944"/>
            <a:ext cx="9361165" cy="14439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>
              <a:defRPr sz="900">
                <a:solidFill>
                  <a:srgbClr val="333333"/>
                </a:solidFill>
              </a:defRPr>
            </a:lvl1pPr>
          </a:lstStyle>
          <a:p>
            <a:r>
              <a:rPr lang="de-DE"/>
              <a:t>Titel Präsentation • Kunde • Datum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24B7D0F-C649-4375-B225-C2EF99EA79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775949" y="6309320"/>
            <a:ext cx="1008063" cy="144016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900">
                <a:solidFill>
                  <a:srgbClr val="333333"/>
                </a:solidFill>
              </a:defRPr>
            </a:lvl1pPr>
          </a:lstStyle>
          <a:p>
            <a:fld id="{D2F51B0B-F5FB-4192-AD9A-613A558A577D}" type="slidenum">
              <a:rPr lang="de-DE" smtClean="0"/>
              <a:pPr/>
              <a:t>‹N›</a:t>
            </a:fld>
            <a:endParaRPr lang="de-DE" dirty="0"/>
          </a:p>
        </p:txBody>
      </p:sp>
      <p:pic>
        <p:nvPicPr>
          <p:cNvPr id="16" name="Grafik 15">
            <a:extLst>
              <a:ext uri="{FF2B5EF4-FFF2-40B4-BE49-F238E27FC236}">
                <a16:creationId xmlns:a16="http://schemas.microsoft.com/office/drawing/2014/main" id="{0B7A686F-A375-4E3A-B968-B9494759C5DB}"/>
              </a:ext>
            </a:extLst>
          </p:cNvPr>
          <p:cNvPicPr>
            <a:picLocks noChangeAspect="1"/>
          </p:cNvPicPr>
          <p:nvPr userDrawn="1"/>
        </p:nvPicPr>
        <p:blipFill>
          <a:blip r:embed="rId37"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tretch>
            <a:fillRect/>
          </a:stretch>
        </p:blipFill>
        <p:spPr>
          <a:xfrm>
            <a:off x="407368" y="6339846"/>
            <a:ext cx="575803" cy="76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3076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83" r:id="rId4"/>
    <p:sldLayoutId id="2147483687" r:id="rId5"/>
    <p:sldLayoutId id="2147483678" r:id="rId6"/>
    <p:sldLayoutId id="2147483679" r:id="rId7"/>
    <p:sldLayoutId id="2147483650" r:id="rId8"/>
    <p:sldLayoutId id="2147483658" r:id="rId9"/>
    <p:sldLayoutId id="2147483690" r:id="rId10"/>
    <p:sldLayoutId id="2147483659" r:id="rId11"/>
    <p:sldLayoutId id="2147483652" r:id="rId12"/>
    <p:sldLayoutId id="2147483662" r:id="rId13"/>
    <p:sldLayoutId id="2147483663" r:id="rId14"/>
    <p:sldLayoutId id="2147483691" r:id="rId15"/>
    <p:sldLayoutId id="2147483664" r:id="rId16"/>
    <p:sldLayoutId id="2147483667" r:id="rId17"/>
    <p:sldLayoutId id="2147483670" r:id="rId18"/>
    <p:sldLayoutId id="2147483665" r:id="rId19"/>
    <p:sldLayoutId id="2147483668" r:id="rId20"/>
    <p:sldLayoutId id="2147483672" r:id="rId21"/>
    <p:sldLayoutId id="2147483671" r:id="rId22"/>
    <p:sldLayoutId id="2147483673" r:id="rId23"/>
    <p:sldLayoutId id="2147483674" r:id="rId24"/>
    <p:sldLayoutId id="2147483675" r:id="rId25"/>
    <p:sldLayoutId id="2147483676" r:id="rId26"/>
    <p:sldLayoutId id="2147483680" r:id="rId27"/>
    <p:sldLayoutId id="2147483677" r:id="rId28"/>
    <p:sldLayoutId id="2147483692" r:id="rId29"/>
    <p:sldLayoutId id="2147483681" r:id="rId30"/>
    <p:sldLayoutId id="2147483682" r:id="rId31"/>
    <p:sldLayoutId id="2147483684" r:id="rId32"/>
    <p:sldLayoutId id="2147483689" r:id="rId33"/>
    <p:sldLayoutId id="2147483688" r:id="rId34"/>
    <p:sldLayoutId id="2147483685" r:id="rId35"/>
  </p:sldLayoutIdLst>
  <p:hf hd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tabLst>
          <a:tab pos="714375" algn="l"/>
          <a:tab pos="990600" algn="l"/>
          <a:tab pos="1257300" algn="l"/>
        </a:tabLst>
        <a:defRPr sz="2800" b="1" kern="1200">
          <a:solidFill>
            <a:srgbClr val="E6003C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0"/>
        </a:spcBef>
        <a:buFont typeface="Arial" panose="020B0604020202020204" pitchFamily="34" charset="0"/>
        <a:buNone/>
        <a:defRPr sz="1400" kern="1200">
          <a:solidFill>
            <a:srgbClr val="333333"/>
          </a:solidFill>
          <a:latin typeface="+mn-lt"/>
          <a:ea typeface="+mn-ea"/>
          <a:cs typeface="+mn-cs"/>
        </a:defRPr>
      </a:lvl1pPr>
      <a:lvl2pPr marL="180975" indent="-180975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2pPr>
      <a:lvl3pPr marL="378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1200" kern="1200">
          <a:solidFill>
            <a:srgbClr val="333333"/>
          </a:solidFill>
          <a:latin typeface="+mn-lt"/>
          <a:ea typeface="+mn-ea"/>
          <a:cs typeface="+mn-cs"/>
        </a:defRPr>
      </a:lvl3pPr>
      <a:lvl4pPr marL="576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900" kern="1200">
          <a:solidFill>
            <a:srgbClr val="333333"/>
          </a:solidFill>
          <a:latin typeface="+mn-lt"/>
          <a:ea typeface="+mn-ea"/>
          <a:cs typeface="+mn-cs"/>
        </a:defRPr>
      </a:lvl4pPr>
      <a:lvl5pPr marL="774000" indent="-198000" algn="l" defTabSz="914400" rtl="0" eaLnBrk="1" latinLnBrk="0" hangingPunct="1">
        <a:lnSpc>
          <a:spcPct val="110000"/>
        </a:lnSpc>
        <a:spcBef>
          <a:spcPts val="0"/>
        </a:spcBef>
        <a:buClr>
          <a:srgbClr val="E6003C"/>
        </a:buClr>
        <a:buFont typeface="Arial" panose="020B0604020202020204" pitchFamily="34" charset="0"/>
        <a:buChar char="•"/>
        <a:defRPr sz="9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0" userDrawn="1">
          <p15:clr>
            <a:srgbClr val="F26B43"/>
          </p15:clr>
        </p15:guide>
        <p15:guide id="2" pos="4158" userDrawn="1">
          <p15:clr>
            <a:srgbClr val="A4A3A4"/>
          </p15:clr>
        </p15:guide>
        <p15:guide id="3" pos="257" userDrawn="1">
          <p15:clr>
            <a:srgbClr val="F26B43"/>
          </p15:clr>
        </p15:guide>
        <p15:guide id="4" pos="892" userDrawn="1">
          <p15:clr>
            <a:srgbClr val="A4A3A4"/>
          </p15:clr>
        </p15:guide>
        <p15:guide id="5" pos="1073" userDrawn="1">
          <p15:clr>
            <a:srgbClr val="A4A3A4"/>
          </p15:clr>
        </p15:guide>
        <p15:guide id="6" pos="1708" userDrawn="1">
          <p15:clr>
            <a:srgbClr val="A4A3A4"/>
          </p15:clr>
        </p15:guide>
        <p15:guide id="7" pos="1890" userDrawn="1">
          <p15:clr>
            <a:srgbClr val="A4A3A4"/>
          </p15:clr>
        </p15:guide>
        <p15:guide id="8" pos="2525" userDrawn="1">
          <p15:clr>
            <a:srgbClr val="A4A3A4"/>
          </p15:clr>
        </p15:guide>
        <p15:guide id="9" pos="2706" userDrawn="1">
          <p15:clr>
            <a:srgbClr val="A4A3A4"/>
          </p15:clr>
        </p15:guide>
        <p15:guide id="10" pos="3341" userDrawn="1">
          <p15:clr>
            <a:srgbClr val="A4A3A4"/>
          </p15:clr>
        </p15:guide>
        <p15:guide id="11" pos="3522" userDrawn="1">
          <p15:clr>
            <a:srgbClr val="A4A3A4"/>
          </p15:clr>
        </p15:guide>
        <p15:guide id="12" pos="4339" userDrawn="1">
          <p15:clr>
            <a:srgbClr val="A4A3A4"/>
          </p15:clr>
        </p15:guide>
        <p15:guide id="13" pos="4974" userDrawn="1">
          <p15:clr>
            <a:srgbClr val="A4A3A4"/>
          </p15:clr>
        </p15:guide>
        <p15:guide id="14" pos="5155" userDrawn="1">
          <p15:clr>
            <a:srgbClr val="A4A3A4"/>
          </p15:clr>
        </p15:guide>
        <p15:guide id="15" pos="5790" userDrawn="1">
          <p15:clr>
            <a:srgbClr val="A4A3A4"/>
          </p15:clr>
        </p15:guide>
        <p15:guide id="16" pos="5972" userDrawn="1">
          <p15:clr>
            <a:srgbClr val="A4A3A4"/>
          </p15:clr>
        </p15:guide>
        <p15:guide id="17" pos="6607" userDrawn="1">
          <p15:clr>
            <a:srgbClr val="A4A3A4"/>
          </p15:clr>
        </p15:guide>
        <p15:guide id="18" pos="6788" userDrawn="1">
          <p15:clr>
            <a:srgbClr val="A4A3A4"/>
          </p15:clr>
        </p15:guide>
        <p15:guide id="19" pos="7423" userDrawn="1">
          <p15:clr>
            <a:srgbClr val="F26B43"/>
          </p15:clr>
        </p15:guide>
        <p15:guide id="20" orient="horz" pos="4042" userDrawn="1">
          <p15:clr>
            <a:srgbClr val="F26B43"/>
          </p15:clr>
        </p15:guide>
        <p15:guide id="21" orient="horz" pos="1003" userDrawn="1">
          <p15:clr>
            <a:srgbClr val="F26B43"/>
          </p15:clr>
        </p15:guide>
        <p15:guide id="22" orient="horz" pos="2387" userDrawn="1">
          <p15:clr>
            <a:srgbClr val="A4A3A4"/>
          </p15:clr>
        </p15:guide>
        <p15:guide id="23" orient="horz" pos="2296" userDrawn="1">
          <p15:clr>
            <a:srgbClr val="A4A3A4"/>
          </p15:clr>
        </p15:guide>
        <p15:guide id="24" orient="horz" pos="2478" userDrawn="1">
          <p15:clr>
            <a:srgbClr val="A4A3A4"/>
          </p15:clr>
        </p15:guide>
        <p15:guide id="25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s://www.netigate.se/ra/s.aspx?s=1268480X489844526X41815" TargetMode="Externa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E4A24E-66E4-C12D-3731-111D3937A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0665" y="142846"/>
            <a:ext cx="11376025" cy="1044116"/>
          </a:xfrm>
        </p:spPr>
        <p:txBody>
          <a:bodyPr/>
          <a:lstStyle/>
          <a:p>
            <a:r>
              <a:rPr lang="de-DE" sz="3500" dirty="0">
                <a:solidFill>
                  <a:srgbClr val="FF0000"/>
                </a:solidFill>
              </a:rPr>
              <a:t>Customer Satisfaction</a:t>
            </a:r>
            <a:br>
              <a:rPr lang="de-DE" dirty="0"/>
            </a:br>
            <a:r>
              <a:rPr lang="de-DE" sz="2600" b="0" dirty="0">
                <a:solidFill>
                  <a:srgbClr val="FF0000"/>
                </a:solidFill>
              </a:rPr>
              <a:t>Ristorazione scolastica del Comune di Sesto San Giovanni</a:t>
            </a:r>
            <a:endParaRPr lang="en-GB" sz="2600" b="0" dirty="0">
              <a:solidFill>
                <a:srgbClr val="FF0000"/>
              </a:solidFill>
            </a:endParaRPr>
          </a:p>
        </p:txBody>
      </p:sp>
      <p:sp>
        <p:nvSpPr>
          <p:cNvPr id="18" name="Textplatzhalter 7">
            <a:extLst>
              <a:ext uri="{FF2B5EF4-FFF2-40B4-BE49-F238E27FC236}">
                <a16:creationId xmlns:a16="http://schemas.microsoft.com/office/drawing/2014/main" id="{643A0EAC-984B-2C9E-DF7C-EDEB44E321ED}"/>
              </a:ext>
            </a:extLst>
          </p:cNvPr>
          <p:cNvSpPr txBox="1">
            <a:spLocks/>
          </p:cNvSpPr>
          <p:nvPr/>
        </p:nvSpPr>
        <p:spPr>
          <a:xfrm>
            <a:off x="5098919" y="2316677"/>
            <a:ext cx="6624736" cy="4284206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378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76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74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spcBef>
                <a:spcPts val="288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None/>
              <a:defRPr/>
            </a:pPr>
            <a:endParaRPr lang="it-IT" sz="2200" b="1" dirty="0">
              <a:solidFill>
                <a:srgbClr val="FF0000"/>
              </a:solidFill>
            </a:endParaRPr>
          </a:p>
          <a:p>
            <a:pPr marL="0" lvl="1" indent="0">
              <a:spcBef>
                <a:spcPts val="288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None/>
              <a:defRPr/>
            </a:pPr>
            <a:r>
              <a:rPr lang="it-IT" sz="1500" b="1" dirty="0">
                <a:solidFill>
                  <a:schemeClr val="tx1"/>
                </a:solidFill>
              </a:rPr>
              <a:t>Modalità di effettuazione: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Inquadrare il QR Code riportato a lato tramite il  proprio dispositivo elettronico/cellulare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Oppure utilizzare il seguente link:</a:t>
            </a:r>
          </a:p>
          <a:p>
            <a:pPr marL="0" lvl="1" indent="0">
              <a:spcBef>
                <a:spcPts val="288"/>
              </a:spcBef>
              <a:buClrTx/>
              <a:buSzPct val="90000"/>
              <a:buNone/>
              <a:defRPr/>
            </a:pPr>
            <a:r>
              <a:rPr lang="it-IT" sz="1500" b="1" u="sng" dirty="0">
                <a:hlinkClick r:id="rId2"/>
              </a:rPr>
              <a:t>https://www.netigate.se/ra/s.aspx?s=1268480X489844526X41815</a:t>
            </a:r>
            <a:endParaRPr lang="it-IT" sz="1500" b="1" dirty="0"/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Scegliere la scuola di appartenenza e selezionare l’utenza (Bambino oppure Adulto –per gli insegnanti-)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Rispondere a tutte le domande presenti nel form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Inserire nel campo note eventuali suggerimenti o segnalazioni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r>
              <a:rPr lang="it-IT" sz="1500" dirty="0"/>
              <a:t> Cliccare sul pulsante «FINE» per inviare le risposte</a:t>
            </a:r>
          </a:p>
          <a:p>
            <a:pPr marL="180000" lvl="1" indent="-180000">
              <a:spcBef>
                <a:spcPts val="288"/>
              </a:spcBef>
              <a:buClrTx/>
              <a:buSzPct val="90000"/>
              <a:buFont typeface="Wingdings" pitchFamily="2" charset="2"/>
              <a:buChar char="n"/>
              <a:defRPr/>
            </a:pPr>
            <a:endParaRPr lang="it-IT" sz="1500" dirty="0"/>
          </a:p>
          <a:p>
            <a:pPr marL="0" lvl="1" indent="0">
              <a:spcBef>
                <a:spcPts val="288"/>
              </a:spcBef>
              <a:buClrTx/>
              <a:buSzPct val="90000"/>
              <a:buNone/>
              <a:defRPr/>
            </a:pPr>
            <a:r>
              <a:rPr lang="it-IT" sz="1500" dirty="0"/>
              <a:t>Grazie per la vostra preziosa collaborazione.</a:t>
            </a:r>
          </a:p>
        </p:txBody>
      </p:sp>
      <p:pic>
        <p:nvPicPr>
          <p:cNvPr id="20" name="Picture 7" descr="C:\Users\tino.herrmann\Desktop\Next-Level---Ansicht-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936"/>
          <a:stretch/>
        </p:blipFill>
        <p:spPr bwMode="auto">
          <a:xfrm>
            <a:off x="1631504" y="2535858"/>
            <a:ext cx="3024336" cy="3157103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12" name="Picture 7" descr="C:\Users\tino.herrmann\Desktop\Next-Level---Ansicht-0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1936"/>
          <a:stretch/>
        </p:blipFill>
        <p:spPr bwMode="auto">
          <a:xfrm>
            <a:off x="350665" y="6291290"/>
            <a:ext cx="3024336" cy="216024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7" name="Immagin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665" y="5853981"/>
            <a:ext cx="2063552" cy="275049"/>
          </a:xfrm>
          <a:prstGeom prst="rect">
            <a:avLst/>
          </a:prstGeom>
        </p:spPr>
      </p:pic>
      <p:sp>
        <p:nvSpPr>
          <p:cNvPr id="8" name="Textplatzhalter 7">
            <a:extLst>
              <a:ext uri="{FF2B5EF4-FFF2-40B4-BE49-F238E27FC236}">
                <a16:creationId xmlns:a16="http://schemas.microsoft.com/office/drawing/2014/main" id="{643A0EAC-984B-2C9E-DF7C-EDEB44E321ED}"/>
              </a:ext>
            </a:extLst>
          </p:cNvPr>
          <p:cNvSpPr txBox="1">
            <a:spLocks/>
          </p:cNvSpPr>
          <p:nvPr/>
        </p:nvSpPr>
        <p:spPr>
          <a:xfrm>
            <a:off x="307008" y="1316984"/>
            <a:ext cx="11765656" cy="528036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None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1pPr>
            <a:lvl2pPr marL="180975" indent="-180975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4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2pPr>
            <a:lvl3pPr marL="378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12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3pPr>
            <a:lvl4pPr marL="576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4pPr>
            <a:lvl5pPr marL="774000" indent="-198000" algn="l" defTabSz="914400" rtl="0" eaLnBrk="1" latinLnBrk="0" hangingPunct="1">
              <a:lnSpc>
                <a:spcPct val="110000"/>
              </a:lnSpc>
              <a:spcBef>
                <a:spcPts val="0"/>
              </a:spcBef>
              <a:buClr>
                <a:srgbClr val="E6003C"/>
              </a:buClr>
              <a:buFont typeface="Arial" panose="020B0604020202020204" pitchFamily="34" charset="0"/>
              <a:buChar char="•"/>
              <a:defRPr sz="900" kern="1200">
                <a:solidFill>
                  <a:srgbClr val="333333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r>
              <a:rPr lang="it-IT" sz="1500" dirty="0"/>
              <a:t>Gentile genitore/docente, nel mese di febbraio abbiamo intervistato una parte di bambini e docenti ma, con la fine dell’anno scolastico, vorremmo rilevare l’opinione di tutti gli utenti che usufruiscono del servizio di ristorazione scolastica.</a:t>
            </a:r>
          </a:p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r>
              <a:rPr lang="it-IT" sz="1500" dirty="0"/>
              <a:t>Invitiamo quindi  tutti gli utenti, insegnanti  e i genitori intervistando i propri figli, </a:t>
            </a:r>
            <a:r>
              <a:rPr lang="it-IT" sz="1500" b="1" u="sng" dirty="0"/>
              <a:t>che usufruiscono del servizio di ristorazione scolastica presso il Comune di Sesto San Giovanni </a:t>
            </a:r>
            <a:r>
              <a:rPr lang="it-IT" sz="1500" dirty="0"/>
              <a:t>a</a:t>
            </a:r>
            <a:r>
              <a:rPr lang="it-IT" sz="1500" b="1" dirty="0"/>
              <a:t> </a:t>
            </a:r>
            <a:r>
              <a:rPr lang="it-IT" sz="1500" dirty="0"/>
              <a:t>partecipare all’indagine di soddisfazione  </a:t>
            </a:r>
            <a:r>
              <a:rPr lang="it-IT" sz="1500" b="1" dirty="0">
                <a:solidFill>
                  <a:srgbClr val="C00000"/>
                </a:solidFill>
              </a:rPr>
              <a:t>dal 19 al 23 maggio</a:t>
            </a:r>
            <a:r>
              <a:rPr lang="it-IT" sz="1500" dirty="0"/>
              <a:t>.</a:t>
            </a:r>
          </a:p>
          <a:p>
            <a:pPr marL="0" lvl="1" indent="0" algn="just">
              <a:spcBef>
                <a:spcPts val="288"/>
              </a:spcBef>
              <a:buClr>
                <a:schemeClr val="accent2"/>
              </a:buClr>
              <a:buSzPct val="90000"/>
              <a:buNone/>
              <a:defRPr/>
            </a:pP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03512" y="2657521"/>
            <a:ext cx="2880320" cy="2897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10106"/>
      </p:ext>
    </p:extLst>
  </p:cSld>
  <p:clrMapOvr>
    <a:masterClrMapping/>
  </p:clrMapOvr>
</p:sld>
</file>

<file path=ppt/theme/theme1.xml><?xml version="1.0" encoding="utf-8"?>
<a:theme xmlns:a="http://schemas.openxmlformats.org/drawingml/2006/main" name="Dussmann Food Services">
  <a:themeElements>
    <a:clrScheme name="Dussmann Relaunch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4C8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Dussmann-Rot">
      <a:srgbClr val="E6003C"/>
    </a:custClr>
    <a:custClr name="Dussmann-Rot 30K">
      <a:srgbClr val="C8003C"/>
    </a:custClr>
    <a:custClr name="Dussmann-Rot 50K">
      <a:srgbClr val="AA003C"/>
    </a:custClr>
    <a:custClr name="Dussmann-Rot 70K">
      <a:srgbClr val="8C003C"/>
    </a:custClr>
    <a:custClr name="Dussmann-Türkis">
      <a:srgbClr val="00C3CD"/>
    </a:custClr>
    <a:custClr name="Dussmann-Türkis 70%">
      <a:srgbClr val="4CD5DC"/>
    </a:custClr>
    <a:custClr name="Dussmann-Türkis 50%">
      <a:srgbClr val="80E1E6"/>
    </a:custClr>
    <a:custClr name="Dussmann-Türkis 30%">
      <a:srgbClr val="B2EDF0"/>
    </a:custClr>
    <a:custClr name="Dussmann-Grün">
      <a:srgbClr val="B4C80F"/>
    </a:custClr>
    <a:custClr name="Dussmann-Grün 70%">
      <a:srgbClr val="CAD857"/>
    </a:custClr>
    <a:custClr name="Dussmann-Grün 50%">
      <a:srgbClr val="DAE387"/>
    </a:custClr>
    <a:custClr name="Dussmann-Grün 30%">
      <a:srgbClr val="E9EEB7"/>
    </a:custClr>
    <a:custClr name="Dussmann-Blau">
      <a:srgbClr val="0A73B9"/>
    </a:custClr>
    <a:custClr name="Dussmann-Blau 70%">
      <a:srgbClr val="539DCE"/>
    </a:custClr>
    <a:custClr name="Dussmann-Blau 50%">
      <a:srgbClr val="85B9DC"/>
    </a:custClr>
    <a:custClr name="Dussmann-Blau 30%">
      <a:srgbClr val="B6D5EA"/>
    </a:custClr>
    <a:custClr name="Dussmann-Grau 80%">
      <a:srgbClr val="333333"/>
    </a:custClr>
    <a:custClr name="Dussmann-Grau 60%">
      <a:srgbClr val="666666"/>
    </a:custClr>
    <a:custClr name="Dussmann-Grau 40%">
      <a:srgbClr val="999999"/>
    </a:custClr>
    <a:custClr name="Dussmann-Grau 20%">
      <a:srgbClr val="CCCCCC"/>
    </a:custClr>
    <a:custClr name="Dussmann-Positiv">
      <a:srgbClr val="00DE9A"/>
    </a:custClr>
    <a:custClr name="Dussmann-Neutral">
      <a:srgbClr val="FFD653"/>
    </a:custClr>
    <a:custClr name="Dussmann-Negativ">
      <a:srgbClr val="FF5230"/>
    </a:custClr>
  </a:custClrLst>
  <a:extLst>
    <a:ext uri="{05A4C25C-085E-4340-85A3-A5531E510DB2}">
      <thm15:themeFamily xmlns:thm15="http://schemas.microsoft.com/office/thememl/2012/main" name="Dussmann_FS_PPT_Master_16x9_final_v1.potx" id="{D8B1BC41-D3AF-42B2-A32A-C6572BDABA5F}" vid="{6F16FE65-5C34-461E-B7DD-77C50888CA6B}"/>
    </a:ext>
  </a:extLst>
</a:theme>
</file>

<file path=ppt/theme/theme2.xml><?xml version="1.0" encoding="utf-8"?>
<a:theme xmlns:a="http://schemas.openxmlformats.org/drawingml/2006/main" name="Office">
  <a:themeElements>
    <a:clrScheme name="Dussmann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9D2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Dussmann">
      <a:dk1>
        <a:srgbClr val="333333"/>
      </a:dk1>
      <a:lt1>
        <a:sysClr val="window" lastClr="FFFFFF"/>
      </a:lt1>
      <a:dk2>
        <a:srgbClr val="E6003C"/>
      </a:dk2>
      <a:lt2>
        <a:srgbClr val="CCCCCC"/>
      </a:lt2>
      <a:accent1>
        <a:srgbClr val="00C3CD"/>
      </a:accent1>
      <a:accent2>
        <a:srgbClr val="B9D20F"/>
      </a:accent2>
      <a:accent3>
        <a:srgbClr val="0A73B9"/>
      </a:accent3>
      <a:accent4>
        <a:srgbClr val="00DE9A"/>
      </a:accent4>
      <a:accent5>
        <a:srgbClr val="FFD653"/>
      </a:accent5>
      <a:accent6>
        <a:srgbClr val="FF5230"/>
      </a:accent6>
      <a:hlink>
        <a:srgbClr val="333333"/>
      </a:hlink>
      <a:folHlink>
        <a:srgbClr val="333333"/>
      </a:folHlink>
    </a:clrScheme>
    <a:fontScheme name="Dussmann">
      <a:majorFont>
        <a:latin typeface="Dussmann"/>
        <a:ea typeface=""/>
        <a:cs typeface=""/>
      </a:majorFont>
      <a:minorFont>
        <a:latin typeface="Dussman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PPT-Master Dussmann</Template>
  <TotalTime>623</TotalTime>
  <Words>188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Dussmann</vt:lpstr>
      <vt:lpstr>Wingdings</vt:lpstr>
      <vt:lpstr>Dussmann Food Services</vt:lpstr>
      <vt:lpstr>Customer Satisfaction Ristorazione scolastica del Comune di Sesto San Giovanni</vt:lpstr>
    </vt:vector>
  </TitlesOfParts>
  <Company>Dussmann Service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profile</dc:title>
  <dc:subject>Untertitel der Präsentation</dc:subject>
  <dc:creator>Anna Desiderio</dc:creator>
  <cp:lastModifiedBy>Montalbano Mariacristina</cp:lastModifiedBy>
  <cp:revision>99</cp:revision>
  <cp:lastPrinted>2023-01-25T07:54:40Z</cp:lastPrinted>
  <dcterms:created xsi:type="dcterms:W3CDTF">2022-06-06T14:41:51Z</dcterms:created>
  <dcterms:modified xsi:type="dcterms:W3CDTF">2025-05-08T16:50:23Z</dcterms:modified>
</cp:coreProperties>
</file>